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handoutMasterIdLst>
    <p:handoutMasterId r:id="rId13"/>
  </p:handoutMasterIdLst>
  <p:sldIdLst>
    <p:sldId id="311" r:id="rId3"/>
    <p:sldId id="312" r:id="rId4"/>
    <p:sldId id="366" r:id="rId5"/>
    <p:sldId id="447" r:id="rId6"/>
    <p:sldId id="449" r:id="rId7"/>
    <p:sldId id="450" r:id="rId8"/>
    <p:sldId id="452" r:id="rId9"/>
    <p:sldId id="508" r:id="rId10"/>
    <p:sldId id="480" r:id="rId11"/>
  </p:sldIdLst>
  <p:sldSz cx="9144000" cy="5143500"/>
  <p:notesSz cx="6858000" cy="9144000"/>
  <p:defaultTextStyle>
    <a:defPPr>
      <a:defRPr lang="ko-KR"/>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Malgun Gothic" panose="020B0503020000020004" pitchFamily="50" charset="-127"/>
        <a:ea typeface="굴림" charset="-127"/>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Malgun Gothic" panose="020B0503020000020004" pitchFamily="50" charset="-127"/>
        <a:ea typeface="굴림" charset="-127"/>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Malgun Gothic" panose="020B0503020000020004" pitchFamily="50" charset="-127"/>
        <a:ea typeface="굴림" charset="-127"/>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Malgun Gothic" panose="020B0503020000020004" pitchFamily="50" charset="-127"/>
        <a:ea typeface="굴림" charset="-127"/>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Malgun Gothic" panose="020B0503020000020004" pitchFamily="50" charset="-127"/>
        <a:ea typeface="굴림" charset="-127"/>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Malgun Gothic" panose="020B0503020000020004" pitchFamily="50" charset="-127"/>
        <a:ea typeface="굴림" charset="-127"/>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Malgun Gothic" panose="020B0503020000020004" pitchFamily="50" charset="-127"/>
        <a:ea typeface="굴림" charset="-127"/>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Malgun Gothic" panose="020B0503020000020004" pitchFamily="50" charset="-127"/>
        <a:ea typeface="굴림" charset="-127"/>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Malgun Gothic" panose="020B0503020000020004" pitchFamily="50" charset="-127"/>
        <a:ea typeface="굴림" charset="-127"/>
        <a:cs typeface="+mn-cs"/>
      </a:defRPr>
    </a:lvl9pPr>
  </p:defaultTextStyle>
  <p:extLst>
    <p:ext uri="{EFAFB233-063F-42B5-8137-9DF3F51BA10A}">
      <p15:sldGuideLst xmlns:p15="http://schemas.microsoft.com/office/powerpoint/2012/main">
        <p15:guide id="1" orient="horz" pos="1733" userDrawn="1">
          <p15:clr>
            <a:srgbClr val="A4A3A4"/>
          </p15:clr>
        </p15:guide>
        <p15:guide id="2"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BADA"/>
    <a:srgbClr val="363B47"/>
    <a:srgbClr val="01A2BE"/>
    <a:srgbClr val="006282"/>
    <a:srgbClr val="BABABA"/>
    <a:srgbClr val="E20000"/>
    <a:srgbClr val="1A386C"/>
    <a:srgbClr val="076F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071"/>
    <p:restoredTop sz="96796"/>
  </p:normalViewPr>
  <p:slideViewPr>
    <p:cSldViewPr showGuides="1">
      <p:cViewPr>
        <p:scale>
          <a:sx n="100" d="100"/>
          <a:sy n="100" d="100"/>
        </p:scale>
        <p:origin x="-2040" y="-930"/>
      </p:cViewPr>
      <p:guideLst>
        <p:guide orient="horz" pos="1733"/>
        <p:guide pos="2879"/>
      </p:guideLst>
    </p:cSldViewPr>
  </p:slideViewPr>
  <p:notesTextViewPr>
    <p:cViewPr>
      <p:scale>
        <a:sx n="1" d="1"/>
        <a:sy n="1" d="1"/>
      </p:scale>
      <p:origin x="0" y="0"/>
    </p:cViewPr>
  </p:notesTextViewPr>
  <p:sorterViewPr showFormatting="0">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auto" latinLnBrk="1" hangingPunct="1">
              <a:lnSpc>
                <a:spcPct val="100000"/>
              </a:lnSpc>
              <a:spcBef>
                <a:spcPts val="0"/>
              </a:spcBef>
              <a:spcAft>
                <a:spcPts val="0"/>
              </a:spcAft>
              <a:buClrTx/>
              <a:buSzTx/>
              <a:buFontTx/>
              <a:buNone/>
              <a:defRPr/>
            </a:pPr>
            <a:fld id="{8FCF62E4-C334-4750-A2B0-B5E583CE4A20}" type="datetimeFigureOut">
              <a:rPr kumimoji="0" lang="ko-KR"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ko-KR"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p>
            <a:pPr lvl="0" algn="r" fontAlgn="base">
              <a:buNone/>
            </a:pPr>
            <a:fld id="{9A0DB2DC-4C9A-4742-B13C-FB6460FD3503}" type="slidenum">
              <a:rPr lang="ko-KR" altLang="en-US" sz="1200" strike="noStrike" noProof="1" dirty="0">
                <a:latin typeface="Malgun Gothic" panose="020B0503020000020004" pitchFamily="50" charset="-127"/>
                <a:ea typeface="굴림" charset="-127"/>
                <a:cs typeface="+mn-cs"/>
              </a:rPr>
            </a:fld>
            <a:endParaRPr lang="ko-KR"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auto" latinLnBrk="1" hangingPunct="1">
              <a:lnSpc>
                <a:spcPct val="100000"/>
              </a:lnSpc>
              <a:spcBef>
                <a:spcPts val="0"/>
              </a:spcBef>
              <a:spcAft>
                <a:spcPts val="0"/>
              </a:spcAft>
              <a:buClrTx/>
              <a:buSzTx/>
              <a:buFontTx/>
              <a:buNone/>
              <a:defRPr/>
            </a:pPr>
            <a:fld id="{2D2474F8-DB08-47B3-878A-9B1562E56E71}" type="datetimeFigureOut">
              <a:rPr kumimoji="0" lang="ko-KR"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ko-KR"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1" fontAlgn="auto" latinLnBrk="1" hangingPunct="1">
              <a:lnSpc>
                <a:spcPct val="100000"/>
              </a:lnSpc>
              <a:spcBef>
                <a:spcPts val="0"/>
              </a:spcBef>
              <a:spcAft>
                <a:spcPts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mn-lt"/>
                <a:ea typeface="+mn-ea"/>
                <a:cs typeface="+mn-cs"/>
              </a:rPr>
              <a:t>마스터 텍스트 스타일을 편집합니다</a:t>
            </a:r>
            <a:endParaRPr kumimoji="0" lang="ko-KR"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auto" latinLnBrk="1" hangingPunct="1">
              <a:lnSpc>
                <a:spcPct val="100000"/>
              </a:lnSpc>
              <a:spcBef>
                <a:spcPts val="0"/>
              </a:spcBef>
              <a:spcAft>
                <a:spcPts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mn-lt"/>
                <a:ea typeface="+mn-ea"/>
                <a:cs typeface="+mn-cs"/>
              </a:rPr>
              <a:t>둘째 수준</a:t>
            </a:r>
            <a:endParaRPr kumimoji="0" lang="ko-KR"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auto" latinLnBrk="1" hangingPunct="1">
              <a:lnSpc>
                <a:spcPct val="100000"/>
              </a:lnSpc>
              <a:spcBef>
                <a:spcPts val="0"/>
              </a:spcBef>
              <a:spcAft>
                <a:spcPts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mn-lt"/>
                <a:ea typeface="+mn-ea"/>
                <a:cs typeface="+mn-cs"/>
              </a:rPr>
              <a:t>셋째 수준</a:t>
            </a:r>
            <a:endParaRPr kumimoji="0" lang="ko-KR"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auto" latinLnBrk="1" hangingPunct="1">
              <a:lnSpc>
                <a:spcPct val="100000"/>
              </a:lnSpc>
              <a:spcBef>
                <a:spcPts val="0"/>
              </a:spcBef>
              <a:spcAft>
                <a:spcPts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mn-lt"/>
                <a:ea typeface="+mn-ea"/>
                <a:cs typeface="+mn-cs"/>
              </a:rPr>
              <a:t>넷째 수준</a:t>
            </a:r>
            <a:endParaRPr kumimoji="0" lang="ko-KR"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auto" latinLnBrk="1" hangingPunct="1">
              <a:lnSpc>
                <a:spcPct val="100000"/>
              </a:lnSpc>
              <a:spcBef>
                <a:spcPts val="0"/>
              </a:spcBef>
              <a:spcAft>
                <a:spcPts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mn-lt"/>
                <a:ea typeface="+mn-ea"/>
                <a:cs typeface="+mn-cs"/>
              </a:rPr>
              <a:t>다섯째 수준</a:t>
            </a:r>
            <a:endParaRPr kumimoji="0" lang="ko-KR"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fontAlgn="base">
              <a:buNone/>
            </a:pPr>
            <a:fld id="{9A0DB2DC-4C9A-4742-B13C-FB6460FD3503}" type="slidenum">
              <a:rPr lang="ko-KR" altLang="en-US" sz="1200" strike="noStrike" noProof="1" dirty="0">
                <a:latin typeface="Malgun Gothic" panose="020B0503020000020004" pitchFamily="50" charset="-127"/>
                <a:ea typeface="굴림" charset="-127"/>
                <a:cs typeface="+mn-cs"/>
              </a:rPr>
            </a:fld>
            <a:endParaRPr lang="ko-KR"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3"/>
            <a:ext cx="2133600" cy="274638"/>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fld id="{37AD499C-B34A-43C4-8F7C-C4D37E7D17CB}" type="datetimeFigureOut">
              <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3" name="Footer Placeholder 2"/>
          <p:cNvSpPr>
            <a:spLocks noGrp="1"/>
          </p:cNvSpPr>
          <p:nvPr>
            <p:ph type="ftr" sz="quarter" idx="11"/>
          </p:nvPr>
        </p:nvSpPr>
        <p:spPr>
          <a:xfrm>
            <a:off x="3124200" y="4767263"/>
            <a:ext cx="2895600" cy="274638"/>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Slide Number Placeholder 3"/>
          <p:cNvSpPr>
            <a:spLocks noGrp="1"/>
          </p:cNvSpPr>
          <p:nvPr>
            <p:ph type="sldNum" sz="quarter" idx="12"/>
          </p:nvPr>
        </p:nvSpPr>
        <p:spPr>
          <a:xfrm>
            <a:off x="6553200" y="4767263"/>
            <a:ext cx="2133600" cy="274638"/>
          </a:xfrm>
          <a:prstGeom prst="rect">
            <a:avLst/>
          </a:prstGeom>
        </p:spPr>
        <p:txBody>
          <a:bodyPr vert="horz" lIns="91440" tIns="45720" rIns="91440" bIns="45720" rtlCol="0" anchor="ctr"/>
          <a:p>
            <a:pPr lvl="0" fontAlgn="base">
              <a:buNone/>
            </a:pPr>
            <a:fld id="{9A0DB2DC-4C9A-4742-B13C-FB6460FD3503}" type="slidenum">
              <a:rPr lang="ko-KR" altLang="en-US" strike="noStrike" noProof="1" dirty="0">
                <a:latin typeface="Malgun Gothic" panose="020B0503020000020004" pitchFamily="50" charset="-127"/>
                <a:ea typeface="Malgun Gothic" panose="020B0503020000020004" pitchFamily="50" charset="-127"/>
                <a:cs typeface="+mn-cs"/>
              </a:rPr>
            </a:fld>
            <a:endParaRPr lang="ko-KR" altLang="en-US" strike="noStrike" noProof="1" dirty="0">
              <a:latin typeface="Malgun Gothic" panose="020B0503020000020004" pitchFamily="50" charset="-127"/>
              <a:ea typeface="Malgun Gothic" panose="020B0503020000020004" pitchFamily="50" charset="-127"/>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pic>
        <p:nvPicPr>
          <p:cNvPr id="3074" name="그림 6"/>
          <p:cNvPicPr>
            <a:picLocks noChangeAspect="1"/>
          </p:cNvPicPr>
          <p:nvPr userDrawn="1"/>
        </p:nvPicPr>
        <p:blipFill>
          <a:blip r:embed="rId2"/>
          <a:stretch>
            <a:fillRect/>
          </a:stretch>
        </p:blipFill>
        <p:spPr>
          <a:xfrm>
            <a:off x="0" y="0"/>
            <a:ext cx="9144000" cy="5143500"/>
          </a:xfrm>
          <a:prstGeom prst="rect">
            <a:avLst/>
          </a:prstGeom>
          <a:noFill/>
          <a:ln w="9525">
            <a:noFill/>
          </a:ln>
        </p:spPr>
      </p:pic>
      <p:sp>
        <p:nvSpPr>
          <p:cNvPr id="2" name="Date Placeholder 1"/>
          <p:cNvSpPr>
            <a:spLocks noGrp="1"/>
          </p:cNvSpPr>
          <p:nvPr>
            <p:ph type="dt" sz="half" idx="10"/>
          </p:nvPr>
        </p:nvSpPr>
        <p:spPr>
          <a:xfrm>
            <a:off x="457200" y="4767263"/>
            <a:ext cx="2133600" cy="274638"/>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fld id="{37AD499C-B34A-43C4-8F7C-C4D37E7D17CB}" type="datetimeFigureOut">
              <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Footer Placeholder 2"/>
          <p:cNvSpPr>
            <a:spLocks noGrp="1"/>
          </p:cNvSpPr>
          <p:nvPr>
            <p:ph type="ftr" sz="quarter" idx="11"/>
          </p:nvPr>
        </p:nvSpPr>
        <p:spPr>
          <a:xfrm>
            <a:off x="3124200" y="4767263"/>
            <a:ext cx="2895600" cy="274638"/>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Slide Number Placeholder 3"/>
          <p:cNvSpPr>
            <a:spLocks noGrp="1"/>
          </p:cNvSpPr>
          <p:nvPr>
            <p:ph type="sldNum" sz="quarter" idx="12"/>
          </p:nvPr>
        </p:nvSpPr>
        <p:spPr>
          <a:xfrm>
            <a:off x="6553200" y="4767263"/>
            <a:ext cx="2133600" cy="274638"/>
          </a:xfrm>
          <a:prstGeom prst="rect">
            <a:avLst/>
          </a:prstGeom>
        </p:spPr>
        <p:txBody>
          <a:bodyPr vert="horz" lIns="91440" tIns="45720" rIns="91440" bIns="45720" rtlCol="0" anchor="ctr"/>
          <a:p>
            <a:pPr lvl="0" fontAlgn="base">
              <a:buNone/>
            </a:pPr>
            <a:fld id="{9A0DB2DC-4C9A-4742-B13C-FB6460FD3503}" type="slidenum">
              <a:rPr lang="ko-KR" altLang="en-US" strike="noStrike" noProof="1" dirty="0">
                <a:latin typeface="Malgun Gothic" panose="020B0503020000020004" pitchFamily="50" charset="-127"/>
                <a:ea typeface="Malgun Gothic" panose="020B0503020000020004" pitchFamily="50" charset="-127"/>
                <a:cs typeface="+mn-cs"/>
              </a:rPr>
            </a:fld>
            <a:endParaRPr lang="ko-KR" altLang="en-US" strike="noStrike" noProof="1" dirty="0">
              <a:latin typeface="Malgun Gothic" panose="020B0503020000020004" pitchFamily="50" charset="-127"/>
              <a:ea typeface="Malgun Gothic" panose="020B0503020000020004" pitchFamily="50" charset="-127"/>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pic>
        <p:nvPicPr>
          <p:cNvPr id="4098" name="그림 6"/>
          <p:cNvPicPr>
            <a:picLocks noChangeAspect="1"/>
          </p:cNvPicPr>
          <p:nvPr userDrawn="1"/>
        </p:nvPicPr>
        <p:blipFill>
          <a:blip r:embed="rId2"/>
          <a:stretch>
            <a:fillRect/>
          </a:stretch>
        </p:blipFill>
        <p:spPr>
          <a:xfrm>
            <a:off x="0" y="0"/>
            <a:ext cx="9144000" cy="5143500"/>
          </a:xfrm>
          <a:prstGeom prst="rect">
            <a:avLst/>
          </a:prstGeom>
          <a:noFill/>
          <a:ln w="9525">
            <a:noFill/>
          </a:ln>
        </p:spPr>
      </p:pic>
      <p:grpSp>
        <p:nvGrpSpPr>
          <p:cNvPr id="4099" name="그룹 7"/>
          <p:cNvGrpSpPr/>
          <p:nvPr userDrawn="1"/>
        </p:nvGrpSpPr>
        <p:grpSpPr>
          <a:xfrm>
            <a:off x="3600450" y="0"/>
            <a:ext cx="5543550" cy="5143500"/>
            <a:chOff x="3600451" y="0"/>
            <a:chExt cx="5543550" cy="6858000"/>
          </a:xfrm>
        </p:grpSpPr>
        <p:sp>
          <p:nvSpPr>
            <p:cNvPr id="9" name="직사각형 8"/>
            <p:cNvSpPr/>
            <p:nvPr/>
          </p:nvSpPr>
          <p:spPr>
            <a:xfrm>
              <a:off x="3600451" y="0"/>
              <a:ext cx="5543550" cy="6858000"/>
            </a:xfrm>
            <a:prstGeom prst="rect">
              <a:avLst/>
            </a:prstGeom>
            <a:solidFill>
              <a:srgbClr val="09358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직사각형 9"/>
            <p:cNvSpPr/>
            <p:nvPr/>
          </p:nvSpPr>
          <p:spPr>
            <a:xfrm>
              <a:off x="3667125" y="44624"/>
              <a:ext cx="5431854" cy="6768752"/>
            </a:xfrm>
            <a:prstGeom prst="rect">
              <a:avLst/>
            </a:prstGeom>
            <a:gradFill>
              <a:gsLst>
                <a:gs pos="0">
                  <a:schemeClr val="bg1">
                    <a:alpha val="57000"/>
                  </a:schemeClr>
                </a:gs>
                <a:gs pos="54000">
                  <a:schemeClr val="bg1">
                    <a:lumMod val="85000"/>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chemeClr val="lt1"/>
                </a:solidFill>
                <a:effectLst/>
                <a:uLnTx/>
                <a:uFillTx/>
                <a:latin typeface="+mn-lt"/>
                <a:ea typeface="+mn-ea"/>
                <a:cs typeface="+mn-cs"/>
              </a:endParaRPr>
            </a:p>
          </p:txBody>
        </p:sp>
      </p:grpSp>
      <p:pic>
        <p:nvPicPr>
          <p:cNvPr id="4102" name="그림 10" descr="LOGO.png"/>
          <p:cNvPicPr>
            <a:picLocks noChangeAspect="1"/>
          </p:cNvPicPr>
          <p:nvPr userDrawn="1"/>
        </p:nvPicPr>
        <p:blipFill>
          <a:blip r:embed="rId3"/>
          <a:stretch>
            <a:fillRect/>
          </a:stretch>
        </p:blipFill>
        <p:spPr>
          <a:xfrm>
            <a:off x="8307388" y="161925"/>
            <a:ext cx="655637" cy="407988"/>
          </a:xfrm>
          <a:prstGeom prst="rect">
            <a:avLst/>
          </a:prstGeom>
          <a:noFill/>
          <a:ln w="9525">
            <a:noFill/>
          </a:ln>
        </p:spPr>
      </p:pic>
      <p:pic>
        <p:nvPicPr>
          <p:cNvPr id="4103" name="그림 11"/>
          <p:cNvPicPr>
            <a:picLocks noChangeAspect="1"/>
          </p:cNvPicPr>
          <p:nvPr userDrawn="1"/>
        </p:nvPicPr>
        <p:blipFill>
          <a:blip r:embed="rId4"/>
          <a:srcRect l="4059" t="51807" r="76981"/>
          <a:stretch>
            <a:fillRect/>
          </a:stretch>
        </p:blipFill>
        <p:spPr>
          <a:xfrm>
            <a:off x="390525" y="2151063"/>
            <a:ext cx="1514475" cy="2887662"/>
          </a:xfrm>
          <a:prstGeom prst="rect">
            <a:avLst/>
          </a:prstGeom>
          <a:noFill/>
          <a:ln w="9525">
            <a:noFill/>
          </a:ln>
        </p:spPr>
      </p:pic>
      <p:sp>
        <p:nvSpPr>
          <p:cNvPr id="13" name="날짜 개체 틀 2"/>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auto" latinLnBrk="1" hangingPunct="1">
              <a:lnSpc>
                <a:spcPct val="100000"/>
              </a:lnSpc>
              <a:spcBef>
                <a:spcPts val="0"/>
              </a:spcBef>
              <a:spcAft>
                <a:spcPts val="0"/>
              </a:spcAft>
              <a:buClrTx/>
              <a:buSzTx/>
              <a:buFontTx/>
              <a:buNone/>
              <a:defRPr/>
            </a:pPr>
            <a:fld id="{37AD499C-B34A-43C4-8F7C-C4D37E7D17CB}" type="datetimeFigureOut">
              <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14" name="바닥글 개체 틀 3"/>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슬라이드 번호 개체 틀 4"/>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fontAlgn="base">
              <a:buNone/>
            </a:pPr>
            <a:fld id="{9A0DB2DC-4C9A-4742-B13C-FB6460FD3503}" type="slidenum">
              <a:rPr lang="ko-KR" altLang="en-US" strike="noStrike" noProof="1" dirty="0">
                <a:latin typeface="Malgun Gothic" panose="020B0503020000020004" pitchFamily="50" charset="-127"/>
                <a:ea typeface="굴림" charset="-127"/>
                <a:cs typeface="+mn-cs"/>
              </a:rPr>
            </a:fld>
            <a:endParaRPr lang="ko-KR"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bg1"/>
        </a:solidFill>
        <a:effectLst/>
      </p:bgPr>
    </p:bg>
    <p:spTree>
      <p:nvGrpSpPr>
        <p:cNvPr id="1" name=""/>
        <p:cNvGrpSpPr/>
        <p:nvPr/>
      </p:nvGrpSpPr>
      <p:grpSpPr>
        <a:xfrm>
          <a:off x="0" y="0"/>
          <a:ext cx="0" cy="0"/>
          <a:chOff x="0" y="0"/>
          <a:chExt cx="0" cy="0"/>
        </a:xfrm>
      </p:grpSpPr>
      <p:pic>
        <p:nvPicPr>
          <p:cNvPr id="5122" name="그림 6"/>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5123" name="그림 7" descr="LOGO.png"/>
          <p:cNvPicPr>
            <a:picLocks noChangeAspect="1"/>
          </p:cNvPicPr>
          <p:nvPr userDrawn="1"/>
        </p:nvPicPr>
        <p:blipFill>
          <a:blip r:embed="rId3"/>
          <a:stretch>
            <a:fillRect/>
          </a:stretch>
        </p:blipFill>
        <p:spPr>
          <a:xfrm>
            <a:off x="8307388" y="161925"/>
            <a:ext cx="655637" cy="407988"/>
          </a:xfrm>
          <a:prstGeom prst="rect">
            <a:avLst/>
          </a:prstGeom>
          <a:noFill/>
          <a:ln w="9525">
            <a:noFill/>
          </a:ln>
        </p:spPr>
      </p:pic>
      <p:sp>
        <p:nvSpPr>
          <p:cNvPr id="2" name="Date Placeholder 1"/>
          <p:cNvSpPr>
            <a:spLocks noGrp="1"/>
          </p:cNvSpPr>
          <p:nvPr>
            <p:ph type="dt" sz="half" idx="10"/>
          </p:nvPr>
        </p:nvSpPr>
        <p:spPr>
          <a:xfrm>
            <a:off x="457200" y="4767263"/>
            <a:ext cx="2133600" cy="274638"/>
          </a:xfrm>
          <a:prstGeom prst="rect">
            <a:avLst/>
          </a:prstGeom>
        </p:spPr>
        <p:txBody>
          <a:bodyPr vert="horz" lIns="91440" tIns="45720" rIns="91440" bIns="45720" rtlCol="0" anchor="ctr"/>
          <a:p>
            <a:pPr marL="0" marR="0" lvl="0" indent="0" algn="l" defTabSz="914400" rtl="0" eaLnBrk="1" fontAlgn="auto" latinLnBrk="1" hangingPunct="1">
              <a:lnSpc>
                <a:spcPct val="100000"/>
              </a:lnSpc>
              <a:spcBef>
                <a:spcPts val="0"/>
              </a:spcBef>
              <a:spcAft>
                <a:spcPts val="0"/>
              </a:spcAft>
              <a:buClrTx/>
              <a:buSzTx/>
              <a:buFontTx/>
              <a:buNone/>
              <a:defRPr/>
            </a:pPr>
            <a:fld id="{37AD499C-B34A-43C4-8F7C-C4D37E7D17CB}" type="datetimeFigureOut">
              <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3" name="Footer Placeholder 2"/>
          <p:cNvSpPr>
            <a:spLocks noGrp="1"/>
          </p:cNvSpPr>
          <p:nvPr>
            <p:ph type="ftr" sz="quarter" idx="11"/>
          </p:nvPr>
        </p:nvSpPr>
        <p:spPr>
          <a:xfrm>
            <a:off x="3124200" y="4767263"/>
            <a:ext cx="2895600" cy="274638"/>
          </a:xfrm>
          <a:prstGeom prst="rect">
            <a:avLst/>
          </a:prstGeom>
        </p:spPr>
        <p:txBody>
          <a:bodyPr vert="horz" lIns="91440" tIns="45720" rIns="91440" bIns="45720" rtlCol="0" anchor="ct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Slide Number Placeholder 3"/>
          <p:cNvSpPr>
            <a:spLocks noGrp="1"/>
          </p:cNvSpPr>
          <p:nvPr>
            <p:ph type="sldNum" sz="quarter" idx="12"/>
          </p:nvPr>
        </p:nvSpPr>
        <p:spPr>
          <a:xfrm>
            <a:off x="6553200" y="4767263"/>
            <a:ext cx="2133600" cy="274638"/>
          </a:xfrm>
          <a:prstGeom prst="rect">
            <a:avLst/>
          </a:prstGeom>
        </p:spPr>
        <p:txBody>
          <a:bodyPr vert="horz" lIns="91440" tIns="45720" rIns="91440" bIns="45720" rtlCol="0" anchor="ctr"/>
          <a:p>
            <a:pPr lvl="0" fontAlgn="base">
              <a:buNone/>
            </a:pPr>
            <a:fld id="{9A0DB2DC-4C9A-4742-B13C-FB6460FD3503}" type="slidenum">
              <a:rPr lang="ko-KR" altLang="en-US" strike="noStrike" noProof="1" dirty="0">
                <a:latin typeface="Malgun Gothic" panose="020B0503020000020004" pitchFamily="50" charset="-127"/>
                <a:ea typeface="Malgun Gothic" panose="020B0503020000020004" pitchFamily="50" charset="-127"/>
                <a:cs typeface="+mn-cs"/>
              </a:rPr>
            </a:fld>
            <a:endParaRPr lang="ko-KR" altLang="en-US" strike="noStrike" noProof="1" dirty="0">
              <a:latin typeface="Malgun Gothic" panose="020B0503020000020004" pitchFamily="50" charset="-127"/>
              <a:ea typeface="Malgun Gothic" panose="020B0503020000020004" pitchFamily="50" charset="-12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bg1"/>
        </a:solidFill>
        <a:effectLst/>
      </p:bgPr>
    </p:bg>
    <p:spTree>
      <p:nvGrpSpPr>
        <p:cNvPr id="1" name=""/>
        <p:cNvGrpSpPr/>
        <p:nvPr/>
      </p:nvGrpSpPr>
      <p:grpSpPr>
        <a:xfrm>
          <a:off x="0" y="0"/>
          <a:ext cx="0" cy="0"/>
          <a:chOff x="0" y="0"/>
          <a:chExt cx="0" cy="0"/>
        </a:xfrm>
      </p:grpSpPr>
      <p:pic>
        <p:nvPicPr>
          <p:cNvPr id="6146" name="그림 6"/>
          <p:cNvPicPr>
            <a:picLocks noChangeAspect="1"/>
          </p:cNvPicPr>
          <p:nvPr userDrawn="1"/>
        </p:nvPicPr>
        <p:blipFill>
          <a:blip r:embed="rId2"/>
          <a:srcRect b="35657"/>
          <a:stretch>
            <a:fillRect/>
          </a:stretch>
        </p:blipFill>
        <p:spPr>
          <a:xfrm>
            <a:off x="0" y="0"/>
            <a:ext cx="9144000" cy="533400"/>
          </a:xfrm>
          <a:prstGeom prst="rect">
            <a:avLst/>
          </a:prstGeom>
          <a:noFill/>
          <a:ln w="9525">
            <a:noFill/>
          </a:ln>
        </p:spPr>
      </p:pic>
      <p:pic>
        <p:nvPicPr>
          <p:cNvPr id="6147" name="그림 7" descr="LOGO.png"/>
          <p:cNvPicPr>
            <a:picLocks noChangeAspect="1"/>
          </p:cNvPicPr>
          <p:nvPr userDrawn="1"/>
        </p:nvPicPr>
        <p:blipFill>
          <a:blip r:embed="rId3"/>
          <a:stretch>
            <a:fillRect/>
          </a:stretch>
        </p:blipFill>
        <p:spPr>
          <a:xfrm>
            <a:off x="8307388" y="161925"/>
            <a:ext cx="655637" cy="407988"/>
          </a:xfrm>
          <a:prstGeom prst="rect">
            <a:avLst/>
          </a:prstGeom>
          <a:noFill/>
          <a:ln w="9525">
            <a:noFill/>
          </a:ln>
        </p:spPr>
      </p:pic>
      <p:pic>
        <p:nvPicPr>
          <p:cNvPr id="6148" name="Picture 2" descr="D:\YJ\주문제작\LG\LG세탁기_북미\이미지\칸나누기.png"/>
          <p:cNvPicPr>
            <a:picLocks noChangeAspect="1"/>
          </p:cNvPicPr>
          <p:nvPr userDrawn="1"/>
        </p:nvPicPr>
        <p:blipFill>
          <a:blip r:embed="rId4"/>
          <a:srcRect l="4141" r="381"/>
          <a:stretch>
            <a:fillRect/>
          </a:stretch>
        </p:blipFill>
        <p:spPr>
          <a:xfrm>
            <a:off x="0" y="403225"/>
            <a:ext cx="9144000" cy="360363"/>
          </a:xfrm>
          <a:prstGeom prst="rect">
            <a:avLst/>
          </a:prstGeom>
          <a:noFill/>
          <a:ln w="9525">
            <a:noFill/>
          </a:ln>
        </p:spPr>
      </p:pic>
      <p:sp>
        <p:nvSpPr>
          <p:cNvPr id="10" name="직사각형 9"/>
          <p:cNvSpPr/>
          <p:nvPr/>
        </p:nvSpPr>
        <p:spPr>
          <a:xfrm>
            <a:off x="0" y="0"/>
            <a:ext cx="9144000" cy="66675"/>
          </a:xfrm>
          <a:prstGeom prst="rect">
            <a:avLst/>
          </a:prstGeom>
          <a:gradFill>
            <a:gsLst>
              <a:gs pos="82895">
                <a:srgbClr val="12BABE"/>
              </a:gs>
              <a:gs pos="100000">
                <a:srgbClr val="97DA31"/>
              </a:gs>
              <a:gs pos="45000">
                <a:srgbClr val="0D66BA"/>
              </a:gs>
              <a:gs pos="0">
                <a:srgbClr val="09358D"/>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제목 1"/>
          <p:cNvSpPr>
            <a:spLocks noGrp="1"/>
          </p:cNvSpPr>
          <p:nvPr>
            <p:ph type="title" hasCustomPrompt="1"/>
          </p:nvPr>
        </p:nvSpPr>
        <p:spPr>
          <a:xfrm>
            <a:off x="431772" y="56994"/>
            <a:ext cx="7380588" cy="637580"/>
          </a:xfrm>
        </p:spPr>
        <p:txBody>
          <a:bodyPr vert="horz" lIns="91440" tIns="45720" rIns="91440" bIns="45720" rtlCol="0" anchor="ctr">
            <a:noAutofit/>
          </a:bodyPr>
          <a:lstStyle>
            <a:lvl1pPr algn="l" defTabSz="914400" rtl="0" eaLnBrk="1" latinLnBrk="1" hangingPunct="1">
              <a:spcBef>
                <a:spcPct val="0"/>
              </a:spcBef>
              <a:buNone/>
              <a:defRPr lang="ko-KR" altLang="en-US" sz="3200" b="1" kern="1200" spc="-150" dirty="0">
                <a:solidFill>
                  <a:sysClr val="windowText" lastClr="000000"/>
                </a:solidFill>
                <a:effectLst/>
                <a:latin typeface="Arial" panose="020B0604020202020204" pitchFamily="34" charset="0"/>
                <a:ea typeface="+mj-ea"/>
                <a:cs typeface="Arial" panose="020B0604020202020204" pitchFamily="34" charset="0"/>
              </a:defRPr>
            </a:lvl1pPr>
          </a:lstStyle>
          <a:p>
            <a:pPr fontAlgn="auto"/>
            <a:r>
              <a:rPr lang="ko-KR" altLang="en-US" strike="noStrike" noProof="1" dirty="0" smtClean="0"/>
              <a:t>마스터 제목 스타일 편집</a:t>
            </a:r>
            <a:endParaRPr lang="ko-KR" altLang="en-US" strike="noStrike" noProof="1" dirty="0"/>
          </a:p>
        </p:txBody>
      </p:sp>
      <p:sp>
        <p:nvSpPr>
          <p:cNvPr id="11" name="날짜 개체 틀 2"/>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auto" latinLnBrk="1" hangingPunct="1">
              <a:lnSpc>
                <a:spcPct val="100000"/>
              </a:lnSpc>
              <a:spcBef>
                <a:spcPts val="0"/>
              </a:spcBef>
              <a:spcAft>
                <a:spcPts val="0"/>
              </a:spcAft>
              <a:buClrTx/>
              <a:buSzTx/>
              <a:buFontTx/>
              <a:buNone/>
              <a:defRPr/>
            </a:pPr>
            <a:fld id="{37AD499C-B34A-43C4-8F7C-C4D37E7D17CB}" type="datetimeFigureOut">
              <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12" name="바닥글 개체 틀 3"/>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3" name="슬라이드 번호 개체 틀 4"/>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fontAlgn="base">
              <a:buNone/>
            </a:pPr>
            <a:fld id="{9A0DB2DC-4C9A-4742-B13C-FB6460FD3503}" type="slidenum">
              <a:rPr lang="ko-KR" altLang="en-US" strike="noStrike" noProof="1" dirty="0">
                <a:latin typeface="Malgun Gothic" panose="020B0503020000020004" pitchFamily="50" charset="-127"/>
                <a:ea typeface="굴림" charset="-127"/>
                <a:cs typeface="+mn-cs"/>
              </a:rPr>
            </a:fld>
            <a:endParaRPr lang="ko-KR"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제목 1"/>
          <p:cNvSpPr>
            <a:spLocks noGrp="1"/>
          </p:cNvSpPr>
          <p:nvPr>
            <p:ph type="title" hasCustomPrompt="1"/>
          </p:nvPr>
        </p:nvSpPr>
        <p:spPr/>
        <p:txBody>
          <a:bodyPr/>
          <a:lstStyle/>
          <a:p>
            <a:pPr fontAlgn="auto"/>
            <a:r>
              <a:rPr lang="ko-KR" altLang="en-US" strike="noStrike" noProof="1" dirty="0" smtClean="0"/>
              <a:t>마스터 제목 스타일 편집</a:t>
            </a:r>
            <a:endParaRPr lang="ko-KR" altLang="en-US" strike="noStrike" noProof="1" dirty="0"/>
          </a:p>
        </p:txBody>
      </p:sp>
      <p:sp>
        <p:nvSpPr>
          <p:cNvPr id="3" name="Date Placeholder 2"/>
          <p:cNvSpPr>
            <a:spLocks noGrp="1"/>
          </p:cNvSpPr>
          <p:nvPr>
            <p:ph type="dt" sz="half" idx="10"/>
          </p:nvPr>
        </p:nvSpPr>
        <p:spPr/>
        <p:txBody>
          <a:bodyPr/>
          <a:p>
            <a:pPr marL="0" marR="0" lvl="0" indent="0" algn="l" defTabSz="914400" rtl="0" eaLnBrk="1" fontAlgn="auto" latinLnBrk="1" hangingPunct="1">
              <a:lnSpc>
                <a:spcPct val="100000"/>
              </a:lnSpc>
              <a:spcBef>
                <a:spcPts val="0"/>
              </a:spcBef>
              <a:spcAft>
                <a:spcPts val="0"/>
              </a:spcAft>
              <a:buClrTx/>
              <a:buSzTx/>
              <a:buFontTx/>
              <a:buNone/>
              <a:defRPr/>
            </a:pPr>
            <a:fld id="{37AD499C-B34A-43C4-8F7C-C4D37E7D17CB}" type="datetimeFigureOut">
              <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Footer Placeholder 3"/>
          <p:cNvSpPr>
            <a:spLocks noGrp="1"/>
          </p:cNvSpPr>
          <p:nvPr>
            <p:ph type="ftr" sz="quarter" idx="11"/>
          </p:nvPr>
        </p:nvSpPr>
        <p:spPr/>
        <p:txBody>
          <a:bodyPr/>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p>
            <a:pPr lvl="0" fontAlgn="base">
              <a:buNone/>
            </a:pPr>
            <a:fld id="{9A0DB2DC-4C9A-4742-B13C-FB6460FD3503}" type="slidenum">
              <a:rPr lang="ko-KR" altLang="en-US" strike="noStrike" noProof="1" dirty="0">
                <a:latin typeface="Malgun Gothic" panose="020B0503020000020004" pitchFamily="50" charset="-127"/>
                <a:ea typeface="Malgun Gothic" panose="020B0503020000020004" pitchFamily="50" charset="-127"/>
                <a:cs typeface="+mn-cs"/>
              </a:rPr>
            </a:fld>
            <a:endParaRPr lang="ko-KR" altLang="en-US" strike="noStrike" noProof="1" dirty="0">
              <a:latin typeface="Malgun Gothic" panose="020B0503020000020004" pitchFamily="50" charset="-127"/>
              <a:ea typeface="Malgun Gothic" panose="020B0503020000020004" pitchFamily="50" charset="-127"/>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bg1"/>
        </a:solidFill>
        <a:effectLst/>
      </p:bgPr>
    </p:bg>
    <p:spTree>
      <p:nvGrpSpPr>
        <p:cNvPr id="1" name=""/>
        <p:cNvGrpSpPr/>
        <p:nvPr/>
      </p:nvGrpSpPr>
      <p:grpSpPr>
        <a:xfrm>
          <a:off x="0" y="0"/>
          <a:ext cx="0" cy="0"/>
          <a:chOff x="0" y="0"/>
          <a:chExt cx="0" cy="0"/>
        </a:xfrm>
      </p:grpSpPr>
      <p:sp>
        <p:nvSpPr>
          <p:cNvPr id="2" name="직사각형 6"/>
          <p:cNvSpPr/>
          <p:nvPr/>
        </p:nvSpPr>
        <p:spPr>
          <a:xfrm>
            <a:off x="0" y="0"/>
            <a:ext cx="9144000" cy="5143500"/>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제목 6"/>
          <p:cNvSpPr>
            <a:spLocks noGrp="1"/>
          </p:cNvSpPr>
          <p:nvPr>
            <p:ph type="title" hasCustomPrompt="1"/>
          </p:nvPr>
        </p:nvSpPr>
        <p:spPr/>
        <p:txBody>
          <a:bodyPr/>
          <a:lstStyle>
            <a:lvl1pPr>
              <a:defRPr>
                <a:solidFill>
                  <a:srgbClr val="FFFFFF"/>
                </a:solidFill>
              </a:defRPr>
            </a:lvl1pPr>
          </a:lstStyle>
          <a:p>
            <a:pPr fontAlgn="auto"/>
            <a:r>
              <a:rPr lang="ko-KR" altLang="en-US" strike="noStrike" noProof="1" smtClean="0"/>
              <a:t>마스터 제목 스타일 편집</a:t>
            </a:r>
            <a:endParaRPr lang="ko-KR" altLang="en-US" strike="noStrike" noProof="1"/>
          </a:p>
        </p:txBody>
      </p:sp>
      <p:sp>
        <p:nvSpPr>
          <p:cNvPr id="8" name="날짜 개체 틀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auto" latinLnBrk="1" hangingPunct="1">
              <a:lnSpc>
                <a:spcPct val="100000"/>
              </a:lnSpc>
              <a:spcBef>
                <a:spcPts val="0"/>
              </a:spcBef>
              <a:spcAft>
                <a:spcPts val="0"/>
              </a:spcAft>
              <a:buClrTx/>
              <a:buSzTx/>
              <a:buFontTx/>
              <a:buNone/>
              <a:defRPr/>
            </a:pPr>
            <a:fld id="{37AD499C-B34A-43C4-8F7C-C4D37E7D17CB}" type="datetimeFigureOut">
              <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9" name="바닥글 개체 틀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0" name="슬라이드 번호 개체 틀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fontAlgn="base">
              <a:buNone/>
            </a:pPr>
            <a:fld id="{9A0DB2DC-4C9A-4742-B13C-FB6460FD3503}" type="slidenum">
              <a:rPr lang="ko-KR" altLang="en-US" strike="noStrike" noProof="1" dirty="0">
                <a:latin typeface="Malgun Gothic" panose="020B0503020000020004" pitchFamily="50" charset="-127"/>
                <a:ea typeface="굴림" charset="-127"/>
                <a:cs typeface="+mn-cs"/>
              </a:rPr>
            </a:fld>
            <a:endParaRPr lang="ko-KR"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Only title">
    <p:bg>
      <p:bgPr>
        <a:solidFill>
          <a:schemeClr val="bg1"/>
        </a:solidFill>
        <a:effectLst/>
      </p:bgPr>
    </p:bg>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457200" y="127398"/>
            <a:ext cx="8229600" cy="458390"/>
          </a:xfrm>
          <a:prstGeom prst="rect">
            <a:avLst/>
          </a:prstGeom>
        </p:spPr>
        <p:txBody>
          <a:bodyPr>
            <a:normAutofit/>
          </a:bodyPr>
          <a:lstStyle>
            <a:lvl1pPr algn="l">
              <a:defRPr sz="3200">
                <a:latin typeface="HY견고딕" pitchFamily="18" charset="-127"/>
                <a:ea typeface="HY견고딕" pitchFamily="18" charset="-127"/>
              </a:defRPr>
            </a:lvl1pPr>
          </a:lstStyle>
          <a:p>
            <a:pPr fontAlgn="auto"/>
            <a:r>
              <a:rPr lang="ko-KR" altLang="en-US" strike="noStrike" noProof="1" dirty="0" smtClean="0"/>
              <a:t>마스터 제목 스타일 편집</a:t>
            </a:r>
            <a:endParaRPr lang="ko-KR" altLang="en-US" strike="noStrike" noProof="1" dirty="0"/>
          </a:p>
        </p:txBody>
      </p:sp>
      <p:sp>
        <p:nvSpPr>
          <p:cNvPr id="7" name="날짜 개체 틀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auto" latinLnBrk="1" hangingPunct="1">
              <a:lnSpc>
                <a:spcPct val="100000"/>
              </a:lnSpc>
              <a:spcBef>
                <a:spcPts val="0"/>
              </a:spcBef>
              <a:spcAft>
                <a:spcPts val="0"/>
              </a:spcAft>
              <a:buClrTx/>
              <a:buSzTx/>
              <a:buFontTx/>
              <a:buNone/>
              <a:defRPr/>
            </a:pPr>
            <a:fld id="{32398FF7-42DA-441B-86BA-B6266AAE3D36}" type="datetimeFigureOut">
              <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바닥글 개체 틀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슬라이드 번호 개체 틀 5"/>
          <p:cNvSpPr>
            <a:spLocks noGrp="1"/>
          </p:cNvSpPr>
          <p:nvPr>
            <p:ph type="sldNum" sz="quarter" idx="4"/>
          </p:nvPr>
        </p:nvSpPr>
        <p:spPr>
          <a:xfrm>
            <a:off x="6553200" y="4767263"/>
            <a:ext cx="2133600" cy="274638"/>
          </a:xfrm>
          <a:prstGeom prst="rect">
            <a:avLst/>
          </a:prstGeom>
        </p:spPr>
        <p:txBody>
          <a:bodyPr vert="horz" lIns="91440" tIns="45720" rIns="91440" bIns="45720" rtlCol="0" anchor="ctr"/>
          <a:p>
            <a:pPr algn="r" fontAlgn="base">
              <a:buNone/>
            </a:pPr>
            <a:fld id="{9A0DB2DC-4C9A-4742-B13C-FB6460FD3503}" type="slidenum">
              <a:rPr lang="ko-KR" altLang="en-US" strike="noStrike" noProof="1" dirty="0">
                <a:latin typeface="Malgun Gothic" panose="020B0503020000020004" pitchFamily="50" charset="-127"/>
                <a:ea typeface="굴림" charset="-127"/>
                <a:cs typeface="+mn-cs"/>
              </a:rPr>
            </a:fld>
            <a:endParaRPr lang="ko-KR"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제목 개체 틀 1"/>
          <p:cNvSpPr>
            <a:spLocks noGrp="1"/>
          </p:cNvSpPr>
          <p:nvPr>
            <p:ph type="title"/>
          </p:nvPr>
        </p:nvSpPr>
        <p:spPr>
          <a:xfrm>
            <a:off x="468313" y="87313"/>
            <a:ext cx="8229600" cy="638175"/>
          </a:xfrm>
          <a:prstGeom prst="rect">
            <a:avLst/>
          </a:prstGeom>
          <a:noFill/>
          <a:ln w="9525">
            <a:noFill/>
          </a:ln>
        </p:spPr>
        <p:txBody>
          <a:bodyPr anchor="ctr" anchorCtr="0"/>
          <a:p>
            <a:pPr lvl="0"/>
            <a:r>
              <a:rPr lang="ko-KR" altLang="en-US" dirty="0"/>
              <a:t>마스터 제목 스타일 편집</a:t>
            </a:r>
            <a:endParaRPr lang="ko-KR" altLang="en-US" dirty="0"/>
          </a:p>
        </p:txBody>
      </p:sp>
      <p:sp>
        <p:nvSpPr>
          <p:cNvPr id="4" name="날짜 개체 틀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1" hangingPunct="1">
              <a:lnSpc>
                <a:spcPct val="100000"/>
              </a:lnSpc>
              <a:spcBef>
                <a:spcPts val="0"/>
              </a:spcBef>
              <a:spcAft>
                <a:spcPts val="0"/>
              </a:spcAft>
              <a:buClrTx/>
              <a:buSzTx/>
              <a:buFontTx/>
              <a:buNone/>
              <a:defRPr/>
            </a:pPr>
            <a:fld id="{37AD499C-B34A-43C4-8F7C-C4D37E7D17CB}" type="datetimeFigureOut">
              <a:rPr kumimoji="0" lang="ko-KR"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바닥글 개체 틀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슬라이드 번호 개체 틀 5"/>
          <p:cNvSpPr>
            <a:spLocks noGrp="1"/>
          </p:cNvSpPr>
          <p:nvPr>
            <p:ph type="sldNum" sz="quarter" idx="4"/>
          </p:nvPr>
        </p:nvSpPr>
        <p:spPr>
          <a:xfrm>
            <a:off x="6553200" y="4767263"/>
            <a:ext cx="2133600" cy="274638"/>
          </a:xfrm>
          <a:prstGeom prst="rect">
            <a:avLst/>
          </a:prstGeom>
        </p:spPr>
        <p:txBody>
          <a:bodyPr vert="horz" lIns="91440" tIns="45720" rIns="91440" bIns="45720" rtlCol="0" anchor="ctr"/>
          <a:lstStyle>
            <a:lvl1pPr algn="r">
              <a:defRPr sz="1200">
                <a:solidFill>
                  <a:srgbClr val="898989"/>
                </a:solidFill>
              </a:defRPr>
            </a:lvl1pPr>
          </a:lstStyle>
          <a:p>
            <a:pPr lvl="0" fontAlgn="base">
              <a:buNone/>
            </a:pPr>
            <a:fld id="{9A0DB2DC-4C9A-4742-B13C-FB6460FD3503}" type="slidenum">
              <a:rPr lang="ko-KR" altLang="en-US" strike="noStrike" noProof="1" dirty="0">
                <a:latin typeface="Malgun Gothic" panose="020B0503020000020004" pitchFamily="50" charset="-127"/>
                <a:ea typeface="Malgun Gothic" panose="020B0503020000020004" pitchFamily="50" charset="-127"/>
                <a:cs typeface="+mn-cs"/>
              </a:rPr>
            </a:fld>
            <a:endParaRPr lang="ko-KR" altLang="en-US" strike="noStrike" noProof="1" dirty="0">
              <a:latin typeface="Malgun Gothic" panose="020B0503020000020004" pitchFamily="50" charset="-127"/>
              <a:ea typeface="Malgun Gothic" panose="020B0503020000020004" pitchFamily="50" charset="-127"/>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lvl1pPr algn="l" defTabSz="914400" rtl="0" eaLnBrk="1" latinLnBrk="1" hangingPunct="1">
        <a:spcBef>
          <a:spcPct val="0"/>
        </a:spcBef>
        <a:buNone/>
        <a:defRPr sz="3600" b="1" kern="1200">
          <a:solidFill>
            <a:srgbClr val="307DA0"/>
          </a:solidFill>
          <a:effectLst/>
          <a:latin typeface="Arial" panose="020B0604020202020204" pitchFamily="34" charset="0"/>
          <a:ea typeface="+mj-ea"/>
          <a:cs typeface="Arial" panose="020B0604020202020204" pitchFamily="34" charset="0"/>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2.png"/><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image" Target="../media/image11.png"/><Relationship Id="rId4" Type="http://schemas.openxmlformats.org/officeDocument/2006/relationships/tags" Target="../tags/tag1.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image" Target="../media/image11.png"/><Relationship Id="rId5" Type="http://schemas.openxmlformats.org/officeDocument/2006/relationships/tags" Target="../tags/tag6.xml"/><Relationship Id="rId4" Type="http://schemas.openxmlformats.org/officeDocument/2006/relationships/image" Target="../media/image10.png"/><Relationship Id="rId3" Type="http://schemas.openxmlformats.org/officeDocument/2006/relationships/tags" Target="../tags/tag5.xml"/><Relationship Id="rId2" Type="http://schemas.openxmlformats.org/officeDocument/2006/relationships/image" Target="../media/image9.png"/><Relationship Id="rId10" Type="http://schemas.openxmlformats.org/officeDocument/2006/relationships/slideLayout" Target="../slideLayouts/slideLayout3.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image" Target="../media/image11.png"/><Relationship Id="rId5" Type="http://schemas.openxmlformats.org/officeDocument/2006/relationships/tags" Target="../tags/tag11.xml"/><Relationship Id="rId4" Type="http://schemas.openxmlformats.org/officeDocument/2006/relationships/image" Target="../media/image10.png"/><Relationship Id="rId3" Type="http://schemas.openxmlformats.org/officeDocument/2006/relationships/tags" Target="../tags/tag10.xml"/><Relationship Id="rId2" Type="http://schemas.openxmlformats.org/officeDocument/2006/relationships/image" Target="../media/image9.png"/><Relationship Id="rId10" Type="http://schemas.openxmlformats.org/officeDocument/2006/relationships/slideLayout" Target="../slideLayouts/slideLayout4.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image" Target="../media/image11.png"/><Relationship Id="rId5" Type="http://schemas.openxmlformats.org/officeDocument/2006/relationships/tags" Target="../tags/tag16.xml"/><Relationship Id="rId4" Type="http://schemas.openxmlformats.org/officeDocument/2006/relationships/image" Target="../media/image10.png"/><Relationship Id="rId3" Type="http://schemas.openxmlformats.org/officeDocument/2006/relationships/tags" Target="../tags/tag15.xml"/><Relationship Id="rId2" Type="http://schemas.openxmlformats.org/officeDocument/2006/relationships/image" Target="../media/image9.png"/><Relationship Id="rId10" Type="http://schemas.openxmlformats.org/officeDocument/2006/relationships/slideLayout" Target="../slideLayouts/slideLayout4.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image" Target="../media/image11.png"/><Relationship Id="rId5" Type="http://schemas.openxmlformats.org/officeDocument/2006/relationships/tags" Target="../tags/tag21.xml"/><Relationship Id="rId4" Type="http://schemas.openxmlformats.org/officeDocument/2006/relationships/image" Target="../media/image10.png"/><Relationship Id="rId3" Type="http://schemas.openxmlformats.org/officeDocument/2006/relationships/tags" Target="../tags/tag20.xml"/><Relationship Id="rId2" Type="http://schemas.openxmlformats.org/officeDocument/2006/relationships/image" Target="../media/image9.png"/><Relationship Id="rId10" Type="http://schemas.openxmlformats.org/officeDocument/2006/relationships/slideLayout" Target="../slideLayouts/slideLayout4.xml"/><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image" Target="../media/image11.png"/><Relationship Id="rId5" Type="http://schemas.openxmlformats.org/officeDocument/2006/relationships/tags" Target="../tags/tag26.xml"/><Relationship Id="rId4" Type="http://schemas.openxmlformats.org/officeDocument/2006/relationships/image" Target="../media/image10.png"/><Relationship Id="rId3" Type="http://schemas.openxmlformats.org/officeDocument/2006/relationships/tags" Target="../tags/tag25.xml"/><Relationship Id="rId2" Type="http://schemas.openxmlformats.org/officeDocument/2006/relationships/image" Target="../media/image9.png"/><Relationship Id="rId10" Type="http://schemas.openxmlformats.org/officeDocument/2006/relationships/slideLayout" Target="../slideLayouts/slideLayout4.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image" Target="../media/image11.png"/><Relationship Id="rId5" Type="http://schemas.openxmlformats.org/officeDocument/2006/relationships/tags" Target="../tags/tag31.xml"/><Relationship Id="rId4" Type="http://schemas.openxmlformats.org/officeDocument/2006/relationships/image" Target="../media/image10.png"/><Relationship Id="rId3" Type="http://schemas.openxmlformats.org/officeDocument/2006/relationships/tags" Target="../tags/tag30.xml"/><Relationship Id="rId2" Type="http://schemas.openxmlformats.org/officeDocument/2006/relationships/image" Target="../media/image9.png"/><Relationship Id="rId10" Type="http://schemas.openxmlformats.org/officeDocument/2006/relationships/slideLayout" Target="../slideLayouts/slideLayout4.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11.png"/><Relationship Id="rId7" Type="http://schemas.openxmlformats.org/officeDocument/2006/relationships/tags" Target="../tags/tag38.xml"/><Relationship Id="rId6" Type="http://schemas.openxmlformats.org/officeDocument/2006/relationships/image" Target="../media/image10.png"/><Relationship Id="rId5" Type="http://schemas.openxmlformats.org/officeDocument/2006/relationships/tags" Target="../tags/tag37.xml"/><Relationship Id="rId4" Type="http://schemas.openxmlformats.org/officeDocument/2006/relationships/image" Target="../media/image9.png"/><Relationship Id="rId3" Type="http://schemas.openxmlformats.org/officeDocument/2006/relationships/tags" Target="../tags/tag36.xml"/><Relationship Id="rId2" Type="http://schemas.openxmlformats.org/officeDocument/2006/relationships/tags" Target="../tags/tag35.xml"/><Relationship Id="rId12" Type="http://schemas.openxmlformats.org/officeDocument/2006/relationships/slideLayout" Target="../slideLayouts/slideLayout4.xml"/><Relationship Id="rId11" Type="http://schemas.openxmlformats.org/officeDocument/2006/relationships/image" Target="../media/image12.png"/><Relationship Id="rId10" Type="http://schemas.openxmlformats.org/officeDocument/2006/relationships/tags" Target="../tags/tag40.xml"/><Relationship Id="rId1" Type="http://schemas.openxmlformats.org/officeDocument/2006/relationships/tags" Target="../tags/tag34.xml"/></Relationships>
</file>

<file path=ppt/slides/_rels/slide9.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image" Target="../media/image11.png"/><Relationship Id="rId6" Type="http://schemas.openxmlformats.org/officeDocument/2006/relationships/tags" Target="../tags/tag44.xml"/><Relationship Id="rId5" Type="http://schemas.openxmlformats.org/officeDocument/2006/relationships/image" Target="../media/image10.png"/><Relationship Id="rId4" Type="http://schemas.openxmlformats.org/officeDocument/2006/relationships/tags" Target="../tags/tag43.xml"/><Relationship Id="rId3" Type="http://schemas.openxmlformats.org/officeDocument/2006/relationships/image" Target="../media/image9.png"/><Relationship Id="rId2" Type="http://schemas.openxmlformats.org/officeDocument/2006/relationships/tags" Target="../tags/tag42.xml"/><Relationship Id="rId11" Type="http://schemas.openxmlformats.org/officeDocument/2006/relationships/slideLayout" Target="../slideLayouts/slideLayout4.xml"/><Relationship Id="rId10" Type="http://schemas.openxmlformats.org/officeDocument/2006/relationships/image" Target="../media/image12.png"/><Relationship Id="rId1" Type="http://schemas.openxmlformats.org/officeDocument/2006/relationships/tags" Target="../tags/tag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직사각형 2"/>
          <p:cNvSpPr/>
          <p:nvPr/>
        </p:nvSpPr>
        <p:spPr>
          <a:xfrm flipV="1">
            <a:off x="-19050" y="51435"/>
            <a:ext cx="9182100" cy="3148013"/>
          </a:xfrm>
          <a:custGeom>
            <a:avLst/>
            <a:gdLst>
              <a:gd name="connsiteX0" fmla="*/ 0 w 9144000"/>
              <a:gd name="connsiteY0" fmla="*/ 0 h 3305175"/>
              <a:gd name="connsiteX1" fmla="*/ 9144000 w 9144000"/>
              <a:gd name="connsiteY1" fmla="*/ 0 h 3305175"/>
              <a:gd name="connsiteX2" fmla="*/ 9144000 w 9144000"/>
              <a:gd name="connsiteY2" fmla="*/ 3305175 h 3305175"/>
              <a:gd name="connsiteX3" fmla="*/ 0 w 9144000"/>
              <a:gd name="connsiteY3" fmla="*/ 3305175 h 3305175"/>
              <a:gd name="connsiteX4" fmla="*/ 0 w 9144000"/>
              <a:gd name="connsiteY4" fmla="*/ 0 h 3305175"/>
              <a:gd name="connsiteX0-1" fmla="*/ 800100 w 9144000"/>
              <a:gd name="connsiteY0-2" fmla="*/ 219075 h 3305175"/>
              <a:gd name="connsiteX1-3" fmla="*/ 9144000 w 9144000"/>
              <a:gd name="connsiteY1-4" fmla="*/ 0 h 3305175"/>
              <a:gd name="connsiteX2-5" fmla="*/ 9144000 w 9144000"/>
              <a:gd name="connsiteY2-6" fmla="*/ 3305175 h 3305175"/>
              <a:gd name="connsiteX3-7" fmla="*/ 0 w 9144000"/>
              <a:gd name="connsiteY3-8" fmla="*/ 3305175 h 3305175"/>
              <a:gd name="connsiteX4-9" fmla="*/ 800100 w 9144000"/>
              <a:gd name="connsiteY4-10" fmla="*/ 219075 h 3305175"/>
              <a:gd name="connsiteX0-11" fmla="*/ 839160 w 9183060"/>
              <a:gd name="connsiteY0-12" fmla="*/ 219075 h 3305175"/>
              <a:gd name="connsiteX1-13" fmla="*/ 9183060 w 9183060"/>
              <a:gd name="connsiteY1-14" fmla="*/ 0 h 3305175"/>
              <a:gd name="connsiteX2-15" fmla="*/ 9183060 w 9183060"/>
              <a:gd name="connsiteY2-16" fmla="*/ 3305175 h 3305175"/>
              <a:gd name="connsiteX3-17" fmla="*/ 39060 w 9183060"/>
              <a:gd name="connsiteY3-18" fmla="*/ 3305175 h 3305175"/>
              <a:gd name="connsiteX4-19" fmla="*/ 20010 w 9183060"/>
              <a:gd name="connsiteY4-20" fmla="*/ 2305049 h 3305175"/>
              <a:gd name="connsiteX5" fmla="*/ 839160 w 9183060"/>
              <a:gd name="connsiteY5" fmla="*/ 219075 h 3305175"/>
              <a:gd name="connsiteX0-21" fmla="*/ 819150 w 9163050"/>
              <a:gd name="connsiteY0-22" fmla="*/ 219075 h 3305175"/>
              <a:gd name="connsiteX1-23" fmla="*/ 9163050 w 9163050"/>
              <a:gd name="connsiteY1-24" fmla="*/ 0 h 3305175"/>
              <a:gd name="connsiteX2-25" fmla="*/ 9163050 w 9163050"/>
              <a:gd name="connsiteY2-26" fmla="*/ 3305175 h 3305175"/>
              <a:gd name="connsiteX3-27" fmla="*/ 19050 w 9163050"/>
              <a:gd name="connsiteY3-28" fmla="*/ 3305175 h 3305175"/>
              <a:gd name="connsiteX4-29" fmla="*/ 0 w 9163050"/>
              <a:gd name="connsiteY4-30" fmla="*/ 2305049 h 3305175"/>
              <a:gd name="connsiteX5-31" fmla="*/ 819150 w 9163050"/>
              <a:gd name="connsiteY5-32" fmla="*/ 219075 h 3305175"/>
              <a:gd name="connsiteX0-33" fmla="*/ 819150 w 9163050"/>
              <a:gd name="connsiteY0-34" fmla="*/ 219075 h 3305175"/>
              <a:gd name="connsiteX1-35" fmla="*/ 9163050 w 9163050"/>
              <a:gd name="connsiteY1-36" fmla="*/ 0 h 3305175"/>
              <a:gd name="connsiteX2-37" fmla="*/ 9163050 w 9163050"/>
              <a:gd name="connsiteY2-38" fmla="*/ 3305175 h 3305175"/>
              <a:gd name="connsiteX3-39" fmla="*/ 19050 w 9163050"/>
              <a:gd name="connsiteY3-40" fmla="*/ 3305175 h 3305175"/>
              <a:gd name="connsiteX4-41" fmla="*/ 0 w 9163050"/>
              <a:gd name="connsiteY4-42" fmla="*/ 2305049 h 3305175"/>
              <a:gd name="connsiteX5-43" fmla="*/ 819150 w 9163050"/>
              <a:gd name="connsiteY5-44" fmla="*/ 219075 h 3305175"/>
              <a:gd name="connsiteX0-45" fmla="*/ 819150 w 9163050"/>
              <a:gd name="connsiteY0-46" fmla="*/ 0 h 3086100"/>
              <a:gd name="connsiteX1-47" fmla="*/ 9163050 w 9163050"/>
              <a:gd name="connsiteY1-48" fmla="*/ 1190625 h 3086100"/>
              <a:gd name="connsiteX2-49" fmla="*/ 9163050 w 9163050"/>
              <a:gd name="connsiteY2-50" fmla="*/ 3086100 h 3086100"/>
              <a:gd name="connsiteX3-51" fmla="*/ 19050 w 9163050"/>
              <a:gd name="connsiteY3-52" fmla="*/ 3086100 h 3086100"/>
              <a:gd name="connsiteX4-53" fmla="*/ 0 w 9163050"/>
              <a:gd name="connsiteY4-54" fmla="*/ 2085974 h 3086100"/>
              <a:gd name="connsiteX5-55" fmla="*/ 819150 w 9163050"/>
              <a:gd name="connsiteY5-56" fmla="*/ 0 h 3086100"/>
              <a:gd name="connsiteX0-57" fmla="*/ 1247775 w 9163050"/>
              <a:gd name="connsiteY0-58" fmla="*/ 0 h 3419475"/>
              <a:gd name="connsiteX1-59" fmla="*/ 9163050 w 9163050"/>
              <a:gd name="connsiteY1-60" fmla="*/ 1524000 h 3419475"/>
              <a:gd name="connsiteX2-61" fmla="*/ 9163050 w 9163050"/>
              <a:gd name="connsiteY2-62" fmla="*/ 3419475 h 3419475"/>
              <a:gd name="connsiteX3-63" fmla="*/ 19050 w 9163050"/>
              <a:gd name="connsiteY3-64" fmla="*/ 3419475 h 3419475"/>
              <a:gd name="connsiteX4-65" fmla="*/ 0 w 9163050"/>
              <a:gd name="connsiteY4-66" fmla="*/ 2419349 h 3419475"/>
              <a:gd name="connsiteX5-67" fmla="*/ 1247775 w 9163050"/>
              <a:gd name="connsiteY5-68" fmla="*/ 0 h 3419475"/>
              <a:gd name="connsiteX0-69" fmla="*/ 1247775 w 9163050"/>
              <a:gd name="connsiteY0-70" fmla="*/ 0 h 3419475"/>
              <a:gd name="connsiteX1-71" fmla="*/ 9163050 w 9163050"/>
              <a:gd name="connsiteY1-72" fmla="*/ 1371600 h 3419475"/>
              <a:gd name="connsiteX2-73" fmla="*/ 9163050 w 9163050"/>
              <a:gd name="connsiteY2-74" fmla="*/ 3419475 h 3419475"/>
              <a:gd name="connsiteX3-75" fmla="*/ 19050 w 9163050"/>
              <a:gd name="connsiteY3-76" fmla="*/ 3419475 h 3419475"/>
              <a:gd name="connsiteX4-77" fmla="*/ 0 w 9163050"/>
              <a:gd name="connsiteY4-78" fmla="*/ 2419349 h 3419475"/>
              <a:gd name="connsiteX5-79" fmla="*/ 1247775 w 9163050"/>
              <a:gd name="connsiteY5-80" fmla="*/ 0 h 3419475"/>
              <a:gd name="connsiteX0-81" fmla="*/ 1247775 w 9182100"/>
              <a:gd name="connsiteY0-82" fmla="*/ 0 h 3419475"/>
              <a:gd name="connsiteX1-83" fmla="*/ 9182100 w 9182100"/>
              <a:gd name="connsiteY1-84" fmla="*/ 1000125 h 3419475"/>
              <a:gd name="connsiteX2-85" fmla="*/ 9163050 w 9182100"/>
              <a:gd name="connsiteY2-86" fmla="*/ 3419475 h 3419475"/>
              <a:gd name="connsiteX3-87" fmla="*/ 19050 w 9182100"/>
              <a:gd name="connsiteY3-88" fmla="*/ 3419475 h 3419475"/>
              <a:gd name="connsiteX4-89" fmla="*/ 0 w 9182100"/>
              <a:gd name="connsiteY4-90" fmla="*/ 2419349 h 3419475"/>
              <a:gd name="connsiteX5-91" fmla="*/ 1247775 w 9182100"/>
              <a:gd name="connsiteY5-92" fmla="*/ 0 h 3419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Lst>
            <a:rect l="l" t="t" r="r" b="b"/>
            <a:pathLst>
              <a:path w="9182100" h="3419475">
                <a:moveTo>
                  <a:pt x="1247775" y="0"/>
                </a:moveTo>
                <a:lnTo>
                  <a:pt x="9182100" y="1000125"/>
                </a:lnTo>
                <a:lnTo>
                  <a:pt x="9163050" y="3419475"/>
                </a:lnTo>
                <a:lnTo>
                  <a:pt x="19050" y="3419475"/>
                </a:lnTo>
                <a:cubicBezTo>
                  <a:pt x="9525" y="3067050"/>
                  <a:pt x="0" y="2771774"/>
                  <a:pt x="0" y="2419349"/>
                </a:cubicBezTo>
                <a:lnTo>
                  <a:pt x="1247775" y="0"/>
                </a:lnTo>
                <a:close/>
              </a:path>
            </a:pathLst>
          </a:custGeom>
          <a:solidFill>
            <a:schemeClr val="bg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1"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모서리가 둥근 직사각형 10"/>
          <p:cNvSpPr/>
          <p:nvPr/>
        </p:nvSpPr>
        <p:spPr>
          <a:xfrm>
            <a:off x="1758315" y="4392295"/>
            <a:ext cx="5476875" cy="400050"/>
          </a:xfrm>
          <a:prstGeom prst="roundRect">
            <a:avLst>
              <a:gd name="adj" fmla="val 50000"/>
            </a:avLst>
          </a:prstGeom>
          <a:pattFill prst="dkDnDiag">
            <a:fgClr>
              <a:srgbClr val="09358D"/>
            </a:fgClr>
            <a:bgClr>
              <a:schemeClr val="accent5">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ctr" defTabSz="914400" fontAlgn="auto">
              <a:lnSpc>
                <a:spcPts val="1200"/>
              </a:lnSpc>
              <a:spcBef>
                <a:spcPts val="0"/>
              </a:spcBef>
              <a:spcAft>
                <a:spcPts val="0"/>
              </a:spcAft>
              <a:buClrTx/>
              <a:buSzTx/>
              <a:buFontTx/>
              <a:buNone/>
              <a:defRPr/>
            </a:pPr>
            <a:r>
              <a:rPr lang="sr-Latn-RS" altLang="en-US" sz="1400" noProof="0" dirty="0" err="1">
                <a:latin typeface="Arial" panose="020B0604020202020204" pitchFamily="34" charset="0"/>
                <a:ea typeface="Malgun Gothic" panose="020B0503020000020004" pitchFamily="50" charset="-127"/>
                <a:cs typeface="Arial" panose="020B0604020202020204" pitchFamily="34" charset="0"/>
                <a:sym typeface="+mn-ea"/>
              </a:rPr>
              <a:t>Aleksandra Gajović, PhD candidate</a:t>
            </a:r>
            <a:endParaRPr kumimoji="0" lang="sr-Latn-RS" altLang="en-US" sz="1400" kern="1200" cap="none" spc="0" normalizeH="0" baseline="0" noProof="0" dirty="0" err="1">
              <a:latin typeface="Arial" panose="020B0604020202020204" pitchFamily="34" charset="0"/>
              <a:ea typeface="Malgun Gothic" panose="020B0503020000020004" pitchFamily="50" charset="-127"/>
              <a:cs typeface="Arial" panose="020B0604020202020204" pitchFamily="34" charset="0"/>
            </a:endParaRPr>
          </a:p>
          <a:p>
            <a:pPr marR="0" algn="ctr" defTabSz="914400" fontAlgn="auto">
              <a:lnSpc>
                <a:spcPts val="1200"/>
              </a:lnSpc>
              <a:spcBef>
                <a:spcPts val="0"/>
              </a:spcBef>
              <a:spcAft>
                <a:spcPts val="0"/>
              </a:spcAft>
              <a:buClrTx/>
              <a:buSzTx/>
              <a:buFontTx/>
              <a:buNone/>
              <a:defRPr/>
            </a:pPr>
            <a:r>
              <a:rPr lang="sr-Latn-RS" altLang="en-US" sz="1400" noProof="0" dirty="0">
                <a:latin typeface="Arial" panose="020B0604020202020204" pitchFamily="34" charset="0"/>
                <a:ea typeface="Malgun Gothic" panose="020B0503020000020004" pitchFamily="50" charset="-127"/>
                <a:cs typeface="Arial" panose="020B0604020202020204" pitchFamily="34" charset="0"/>
                <a:sym typeface="+mn-ea"/>
              </a:rPr>
              <a:t>agajovic55</a:t>
            </a:r>
            <a:r>
              <a:rPr lang="en-US" altLang="en-US" sz="1400" noProof="0" dirty="0">
                <a:latin typeface="Arial" panose="020B0604020202020204" pitchFamily="34" charset="0"/>
                <a:ea typeface="Malgun Gothic" panose="020B0503020000020004" pitchFamily="50" charset="-127"/>
                <a:cs typeface="Arial" panose="020B0604020202020204" pitchFamily="34" charset="0"/>
                <a:sym typeface="+mn-ea"/>
              </a:rPr>
              <a:t>@gmail.com</a:t>
            </a:r>
            <a:endParaRPr kumimoji="0" lang="en-US" altLang="en-US" sz="1400" b="0" i="0" u="none" strike="noStrike" kern="1200" cap="none" spc="0" normalizeH="0" baseline="0" noProof="0" dirty="0">
              <a:ln>
                <a:noFill/>
              </a:ln>
              <a:solidFill>
                <a:schemeClr val="lt1"/>
              </a:solidFill>
              <a:effectLst/>
              <a:uLnTx/>
              <a:uFillTx/>
              <a:latin typeface="Arial" panose="020B0604020202020204" pitchFamily="34" charset="0"/>
              <a:ea typeface="Malgun Gothic" panose="020B0503020000020004" pitchFamily="50" charset="-127"/>
              <a:cs typeface="Arial" panose="020B0604020202020204" pitchFamily="34" charset="0"/>
              <a:sym typeface="+mn-ea"/>
            </a:endParaRPr>
          </a:p>
        </p:txBody>
      </p:sp>
      <p:sp>
        <p:nvSpPr>
          <p:cNvPr id="15" name="TextBox 14"/>
          <p:cNvSpPr txBox="1"/>
          <p:nvPr/>
        </p:nvSpPr>
        <p:spPr>
          <a:xfrm>
            <a:off x="328613" y="1009650"/>
            <a:ext cx="8486775" cy="1814830"/>
          </a:xfrm>
          <a:prstGeom prst="rect">
            <a:avLst/>
          </a:prstGeom>
          <a:noFill/>
          <a:effectLst/>
        </p:spPr>
        <p:txBody>
          <a:bodyPr wrap="square" rtlCol="0">
            <a:spAutoFit/>
          </a:bodyPr>
          <a:lstStyle/>
          <a:p>
            <a:pPr marR="0" algn="ctr" defTabSz="914400" fontAlgn="auto">
              <a:spcBef>
                <a:spcPts val="0"/>
              </a:spcBef>
              <a:spcAft>
                <a:spcPts val="0"/>
              </a:spcAft>
              <a:buClrTx/>
              <a:buSzTx/>
              <a:buFontTx/>
              <a:buNone/>
              <a:defRPr/>
            </a:pPr>
            <a:r>
              <a:rPr kumimoji="0" lang="en-US" altLang="ko-KR" sz="2800" b="1" kern="1200" cap="none" spc="-300" normalizeH="0" baseline="0" noProof="0" dirty="0" smtClean="0">
                <a:solidFill>
                  <a:schemeClr val="tx1">
                    <a:lumMod val="85000"/>
                    <a:lumOff val="15000"/>
                  </a:schemeClr>
                </a:solidFill>
                <a:latin typeface="Arial" panose="020B0604020202020204" pitchFamily="34" charset="0"/>
                <a:cs typeface="Arial" panose="020B0604020202020204" pitchFamily="34" charset="0"/>
              </a:rPr>
              <a:t>Digitalization of the European Green Deal (EGD) and Sustainable Development Goals (SDG) - A factor in empowering sustainable local projects: A review of literature and potential achievements</a:t>
            </a:r>
            <a:endParaRPr kumimoji="0" lang="en-US" altLang="ko-KR" sz="2800" b="1" kern="1200" cap="none" spc="-300" normalizeH="0" baseline="0" noProof="0" dirty="0" smtClean="0">
              <a:solidFill>
                <a:schemeClr val="tx1">
                  <a:lumMod val="85000"/>
                  <a:lumOff val="15000"/>
                </a:schemeClr>
              </a:solidFill>
              <a:latin typeface="Arial" panose="020B0604020202020204" pitchFamily="34" charset="0"/>
              <a:cs typeface="Arial" panose="020B0604020202020204" pitchFamily="34" charset="0"/>
            </a:endParaRPr>
          </a:p>
        </p:txBody>
      </p:sp>
      <p:pic>
        <p:nvPicPr>
          <p:cNvPr id="19" name="그림 18" descr="LOGO.png"/>
          <p:cNvPicPr>
            <a:picLocks noChangeAspect="1"/>
          </p:cNvPicPr>
          <p:nvPr/>
        </p:nvPicPr>
        <p:blipFill>
          <a:blip r:embed="rId1"/>
          <a:stretch>
            <a:fillRect/>
          </a:stretch>
        </p:blipFill>
        <p:spPr>
          <a:xfrm>
            <a:off x="8091488" y="4562475"/>
            <a:ext cx="657225" cy="407988"/>
          </a:xfrm>
          <a:prstGeom prst="rect">
            <a:avLst/>
          </a:prstGeom>
          <a:effectLst>
            <a:outerShdw blurRad="63500" sx="102000" sy="102000" algn="ctr" rotWithShape="0">
              <a:prstClr val="black">
                <a:alpha val="60000"/>
              </a:prstClr>
            </a:outerShdw>
          </a:effectLst>
        </p:spPr>
      </p:pic>
      <p:pic>
        <p:nvPicPr>
          <p:cNvPr id="333" name="image1.png"/>
          <p:cNvPicPr>
            <a:picLocks noChangeAspect="1"/>
          </p:cNvPicPr>
          <p:nvPr/>
        </p:nvPicPr>
        <p:blipFill>
          <a:blip r:embed="rId2" cstate="print"/>
          <a:stretch>
            <a:fillRect/>
          </a:stretch>
        </p:blipFill>
        <p:spPr>
          <a:xfrm>
            <a:off x="3491865" y="267335"/>
            <a:ext cx="2529840" cy="342265"/>
          </a:xfrm>
          <a:prstGeom prst="rect">
            <a:avLst/>
          </a:prstGeom>
        </p:spPr>
      </p:pic>
      <p:pic>
        <p:nvPicPr>
          <p:cNvPr id="334" name="image2.png"/>
          <p:cNvPicPr>
            <a:picLocks noChangeAspect="1"/>
          </p:cNvPicPr>
          <p:nvPr/>
        </p:nvPicPr>
        <p:blipFill>
          <a:blip r:embed="rId3" cstate="print"/>
          <a:stretch>
            <a:fillRect/>
          </a:stretch>
        </p:blipFill>
        <p:spPr>
          <a:xfrm>
            <a:off x="1331595" y="267653"/>
            <a:ext cx="1652270" cy="348615"/>
          </a:xfrm>
          <a:prstGeom prst="rect">
            <a:avLst/>
          </a:prstGeom>
        </p:spPr>
      </p:pic>
      <p:grpSp>
        <p:nvGrpSpPr>
          <p:cNvPr id="6" name="Group 6"/>
          <p:cNvGrpSpPr/>
          <p:nvPr/>
        </p:nvGrpSpPr>
        <p:grpSpPr>
          <a:xfrm>
            <a:off x="6556693" y="313055"/>
            <a:ext cx="1067435" cy="250190"/>
            <a:chOff x="7399" y="-190"/>
            <a:chExt cx="1681" cy="394"/>
          </a:xfrm>
        </p:grpSpPr>
        <p:pic>
          <p:nvPicPr>
            <p:cNvPr id="2" name="Picture 26"/>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a:xfrm>
              <a:off x="7398" y="-191"/>
              <a:ext cx="848" cy="394"/>
            </a:xfrm>
            <a:prstGeom prst="rect">
              <a:avLst/>
            </a:prstGeom>
            <a:noFill/>
            <a:ln>
              <a:noFill/>
            </a:ln>
          </p:spPr>
        </p:pic>
        <p:sp>
          <p:nvSpPr>
            <p:cNvPr id="10" name="Freeform 27"/>
            <p:cNvSpPr/>
            <p:nvPr>
              <p:custDataLst>
                <p:tags r:id="rId6"/>
              </p:custDataLst>
            </p:nvPr>
          </p:nvSpPr>
          <p:spPr bwMode="auto">
            <a:xfrm>
              <a:off x="8293" y="-185"/>
              <a:ext cx="15" cy="383"/>
            </a:xfrm>
            <a:custGeom>
              <a:avLst/>
              <a:gdLst>
                <a:gd name="T0" fmla="+- 0 8300 8293"/>
                <a:gd name="T1" fmla="*/ T0 w 15"/>
                <a:gd name="T2" fmla="+- 0 -185 -185"/>
                <a:gd name="T3" fmla="*/ -185 h 383"/>
                <a:gd name="T4" fmla="+- 0 8295 8293"/>
                <a:gd name="T5" fmla="*/ T4 w 15"/>
                <a:gd name="T6" fmla="+- 0 -99 -185"/>
                <a:gd name="T7" fmla="*/ -99 h 383"/>
                <a:gd name="T8" fmla="+- 0 8293 8293"/>
                <a:gd name="T9" fmla="*/ T8 w 15"/>
                <a:gd name="T10" fmla="+- 0 -30 -185"/>
                <a:gd name="T11" fmla="*/ -30 h 383"/>
                <a:gd name="T12" fmla="+- 0 8295 8293"/>
                <a:gd name="T13" fmla="*/ T12 w 15"/>
                <a:gd name="T14" fmla="+- 0 57 -185"/>
                <a:gd name="T15" fmla="*/ 57 h 383"/>
                <a:gd name="T16" fmla="+- 0 8300 8293"/>
                <a:gd name="T17" fmla="*/ T16 w 15"/>
                <a:gd name="T18" fmla="+- 0 198 -185"/>
                <a:gd name="T19" fmla="*/ 198 h 383"/>
                <a:gd name="T20" fmla="+- 0 8306 8293"/>
                <a:gd name="T21" fmla="*/ T20 w 15"/>
                <a:gd name="T22" fmla="+- 0 112 -185"/>
                <a:gd name="T23" fmla="*/ 112 h 383"/>
                <a:gd name="T24" fmla="+- 0 8308 8293"/>
                <a:gd name="T25" fmla="*/ T24 w 15"/>
                <a:gd name="T26" fmla="+- 0 43 -185"/>
                <a:gd name="T27" fmla="*/ 43 h 383"/>
                <a:gd name="T28" fmla="+- 0 8306 8293"/>
                <a:gd name="T29" fmla="*/ T28 w 15"/>
                <a:gd name="T30" fmla="+- 0 -44 -185"/>
                <a:gd name="T31" fmla="*/ -44 h 383"/>
                <a:gd name="T32" fmla="+- 0 8300 8293"/>
                <a:gd name="T33" fmla="*/ T32 w 15"/>
                <a:gd name="T34" fmla="+- 0 -185 -185"/>
                <a:gd name="T35" fmla="*/ -185 h 38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5" h="383">
                  <a:moveTo>
                    <a:pt x="7" y="0"/>
                  </a:moveTo>
                  <a:lnTo>
                    <a:pt x="2" y="86"/>
                  </a:lnTo>
                  <a:lnTo>
                    <a:pt x="0" y="155"/>
                  </a:lnTo>
                  <a:lnTo>
                    <a:pt x="2" y="242"/>
                  </a:lnTo>
                  <a:lnTo>
                    <a:pt x="7" y="383"/>
                  </a:lnTo>
                  <a:lnTo>
                    <a:pt x="13" y="297"/>
                  </a:lnTo>
                  <a:lnTo>
                    <a:pt x="15" y="228"/>
                  </a:lnTo>
                  <a:lnTo>
                    <a:pt x="13" y="141"/>
                  </a:lnTo>
                  <a:lnTo>
                    <a:pt x="7" y="0"/>
                  </a:lnTo>
                  <a:close/>
                </a:path>
              </a:pathLst>
            </a:custGeom>
            <a:solidFill>
              <a:srgbClr val="234565"/>
            </a:solidFill>
            <a:ln>
              <a:noFill/>
            </a:ln>
          </p:spPr>
        </p:sp>
        <p:pic>
          <p:nvPicPr>
            <p:cNvPr id="12" name="Picture 28"/>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a:xfrm>
              <a:off x="8355" y="-148"/>
              <a:ext cx="724" cy="275"/>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제목 18"/>
          <p:cNvSpPr txBox="1"/>
          <p:nvPr/>
        </p:nvSpPr>
        <p:spPr>
          <a:xfrm>
            <a:off x="4105275" y="-89535"/>
            <a:ext cx="3286125" cy="849313"/>
          </a:xfrm>
          <a:prstGeom prst="rect">
            <a:avLst/>
          </a:prstGeom>
          <a:noFill/>
        </p:spPr>
        <p:txBody>
          <a:bodyPr vert="horz" lIns="91440" tIns="45720" rIns="91440" bIns="45720" rtlCol="0" anchor="ctr">
            <a:noAutofit/>
          </a:bodyPr>
          <a:lstStyle/>
          <a:p>
            <a:pPr marR="0" defTabSz="914400" fontAlgn="auto">
              <a:spcAft>
                <a:spcPts val="0"/>
              </a:spcAft>
              <a:buClrTx/>
              <a:buSzTx/>
              <a:buFontTx/>
              <a:buNone/>
              <a:defRPr/>
            </a:pPr>
            <a:r>
              <a:rPr kumimoji="0" lang="en-US" altLang="ko-KR" sz="3600" b="1" kern="1200" cap="none" spc="-150" normalizeH="0" baseline="0" noProof="0" dirty="0">
                <a:solidFill>
                  <a:schemeClr val="bg1"/>
                </a:solidFill>
                <a:effectLst>
                  <a:outerShdw blurRad="88900" algn="ctr" rotWithShape="0">
                    <a:prstClr val="black">
                      <a:alpha val="60000"/>
                    </a:prstClr>
                  </a:outerShdw>
                </a:effectLst>
                <a:latin typeface="Arial" panose="020B0604020202020204" pitchFamily="34" charset="0"/>
                <a:ea typeface="HY견고딕" pitchFamily="18" charset="-127"/>
                <a:cs typeface="Arial" panose="020B0604020202020204" pitchFamily="34" charset="0"/>
              </a:rPr>
              <a:t>CONTENTS</a:t>
            </a:r>
            <a:endParaRPr kumimoji="0" lang="ko-KR" altLang="en-US" sz="3600" b="1" kern="1200" cap="none" spc="-150" normalizeH="0" baseline="0" noProof="0" dirty="0">
              <a:solidFill>
                <a:schemeClr val="bg1"/>
              </a:solidFill>
              <a:effectLst>
                <a:outerShdw blurRad="88900" algn="ctr" rotWithShape="0">
                  <a:prstClr val="black">
                    <a:alpha val="60000"/>
                  </a:prstClr>
                </a:outerShdw>
              </a:effectLst>
              <a:latin typeface="Arial" panose="020B0604020202020204" pitchFamily="34" charset="0"/>
              <a:ea typeface="HY견고딕" pitchFamily="18" charset="-127"/>
              <a:cs typeface="Arial" panose="020B0604020202020204" pitchFamily="34" charset="0"/>
            </a:endParaRPr>
          </a:p>
        </p:txBody>
      </p:sp>
      <p:sp>
        <p:nvSpPr>
          <p:cNvPr id="65" name="직사각형 64"/>
          <p:cNvSpPr/>
          <p:nvPr/>
        </p:nvSpPr>
        <p:spPr>
          <a:xfrm>
            <a:off x="4122738" y="1278890"/>
            <a:ext cx="747713" cy="646113"/>
          </a:xfrm>
          <a:prstGeom prst="rect">
            <a:avLst/>
          </a:prstGeom>
          <a:noFill/>
          <a:ln>
            <a:noFill/>
          </a:ln>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600" b="0" i="0" u="none" strike="noStrike" kern="1200" cap="none" spc="-150" normalizeH="0" baseline="0" noProof="0" dirty="0" smtClean="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rPr>
              <a:t>01</a:t>
            </a:r>
            <a:endParaRPr kumimoji="0" lang="en-US" altLang="ko-KR" sz="3600" b="0" i="0" u="none" strike="noStrike" kern="1200" cap="none" spc="-150" normalizeH="0" baseline="0" noProof="0" dirty="0" smtClean="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endParaRPr>
          </a:p>
        </p:txBody>
      </p:sp>
      <p:sp>
        <p:nvSpPr>
          <p:cNvPr id="12294" name="TextBox 67"/>
          <p:cNvSpPr txBox="1"/>
          <p:nvPr/>
        </p:nvSpPr>
        <p:spPr>
          <a:xfrm>
            <a:off x="4799330" y="1345565"/>
            <a:ext cx="3687445" cy="398780"/>
          </a:xfrm>
          <a:prstGeom prst="rect">
            <a:avLst/>
          </a:prstGeom>
          <a:noFill/>
          <a:ln w="9525">
            <a:noFill/>
          </a:ln>
        </p:spPr>
        <p:txBody>
          <a:bodyPr anchor="t" anchorCtr="0">
            <a:spAutoFit/>
          </a:bodyPr>
          <a:p>
            <a:pPr latinLnBrk="1"/>
            <a:r>
              <a:rPr lang="sr-Latn-RS" altLang="en-US" sz="2000" dirty="0">
                <a:solidFill>
                  <a:schemeClr val="bg1"/>
                </a:solidFill>
                <a:latin typeface="Arial" panose="020B0604020202020204" pitchFamily="34" charset="0"/>
                <a:ea typeface="HY견고딕" pitchFamily="18" charset="-127"/>
              </a:rPr>
              <a:t>INTRODUCTION</a:t>
            </a:r>
            <a:endParaRPr lang="sr-Latn-RS" altLang="en-US" sz="2000" dirty="0">
              <a:solidFill>
                <a:schemeClr val="bg1"/>
              </a:solidFill>
              <a:latin typeface="Arial" panose="020B0604020202020204" pitchFamily="34" charset="0"/>
              <a:ea typeface="HY견고딕" pitchFamily="18" charset="-127"/>
            </a:endParaRPr>
          </a:p>
        </p:txBody>
      </p:sp>
      <p:sp>
        <p:nvSpPr>
          <p:cNvPr id="92" name="직사각형 91"/>
          <p:cNvSpPr/>
          <p:nvPr/>
        </p:nvSpPr>
        <p:spPr>
          <a:xfrm>
            <a:off x="4122738" y="2056765"/>
            <a:ext cx="747713" cy="646113"/>
          </a:xfrm>
          <a:prstGeom prst="rect">
            <a:avLst/>
          </a:prstGeom>
          <a:noFill/>
          <a:ln>
            <a:noFill/>
          </a:ln>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600" b="0" i="0" u="none" strike="noStrike" kern="1200" cap="none" spc="-150" normalizeH="0" baseline="0" noProof="0" dirty="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rPr>
              <a:t>02</a:t>
            </a:r>
            <a:endParaRPr kumimoji="0" lang="en-US" altLang="ko-KR" sz="3600" b="0" i="0" u="none" strike="noStrike" kern="1200" cap="none" spc="-150" normalizeH="0" baseline="0" noProof="0" dirty="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endParaRPr>
          </a:p>
        </p:txBody>
      </p:sp>
      <p:sp>
        <p:nvSpPr>
          <p:cNvPr id="12298" name="TextBox 98"/>
          <p:cNvSpPr txBox="1"/>
          <p:nvPr/>
        </p:nvSpPr>
        <p:spPr>
          <a:xfrm>
            <a:off x="4799330" y="2125345"/>
            <a:ext cx="3687445" cy="398780"/>
          </a:xfrm>
          <a:prstGeom prst="rect">
            <a:avLst/>
          </a:prstGeom>
          <a:noFill/>
          <a:ln w="9525">
            <a:noFill/>
          </a:ln>
        </p:spPr>
        <p:txBody>
          <a:bodyPr anchor="t" anchorCtr="0">
            <a:spAutoFit/>
          </a:bodyPr>
          <a:p>
            <a:pPr latinLnBrk="1"/>
            <a:r>
              <a:rPr lang="en-US" altLang="ko-KR" sz="2000" dirty="0">
                <a:solidFill>
                  <a:schemeClr val="bg1"/>
                </a:solidFill>
                <a:latin typeface="Arial" panose="020B0604020202020204" pitchFamily="34" charset="0"/>
                <a:ea typeface="HY견고딕" pitchFamily="18" charset="-127"/>
              </a:rPr>
              <a:t>METHOD</a:t>
            </a:r>
            <a:endParaRPr lang="en-US" altLang="ko-KR" sz="2000" dirty="0">
              <a:solidFill>
                <a:schemeClr val="bg1"/>
              </a:solidFill>
              <a:latin typeface="Arial" panose="020B0604020202020204" pitchFamily="34" charset="0"/>
              <a:ea typeface="HY견고딕" pitchFamily="18" charset="-127"/>
            </a:endParaRPr>
          </a:p>
        </p:txBody>
      </p:sp>
      <p:sp>
        <p:nvSpPr>
          <p:cNvPr id="101" name="직사각형 100"/>
          <p:cNvSpPr/>
          <p:nvPr/>
        </p:nvSpPr>
        <p:spPr>
          <a:xfrm>
            <a:off x="4122738" y="2836228"/>
            <a:ext cx="747713" cy="646113"/>
          </a:xfrm>
          <a:prstGeom prst="rect">
            <a:avLst/>
          </a:prstGeom>
          <a:noFill/>
          <a:ln>
            <a:noFill/>
          </a:ln>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600" b="0" i="0" u="none" strike="noStrike" kern="1200" cap="none" spc="-150" normalizeH="0" baseline="0" noProof="0" dirty="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rPr>
              <a:t>03</a:t>
            </a:r>
            <a:endParaRPr kumimoji="0" lang="en-US" altLang="ko-KR" sz="3600" b="0" i="0" u="none" strike="noStrike" kern="1200" cap="none" spc="-150" normalizeH="0" baseline="0" noProof="0" dirty="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endParaRPr>
          </a:p>
        </p:txBody>
      </p:sp>
      <p:sp>
        <p:nvSpPr>
          <p:cNvPr id="12302" name="TextBox 103"/>
          <p:cNvSpPr txBox="1"/>
          <p:nvPr/>
        </p:nvSpPr>
        <p:spPr>
          <a:xfrm>
            <a:off x="4799330" y="2903220"/>
            <a:ext cx="3687445" cy="398780"/>
          </a:xfrm>
          <a:prstGeom prst="rect">
            <a:avLst/>
          </a:prstGeom>
          <a:noFill/>
          <a:ln w="9525">
            <a:noFill/>
          </a:ln>
        </p:spPr>
        <p:txBody>
          <a:bodyPr anchor="t" anchorCtr="0">
            <a:spAutoFit/>
          </a:bodyPr>
          <a:p>
            <a:pPr latinLnBrk="1"/>
            <a:r>
              <a:rPr lang="sr-Latn-RS" altLang="en-US" sz="2000" dirty="0">
                <a:solidFill>
                  <a:schemeClr val="bg1"/>
                </a:solidFill>
                <a:latin typeface="Arial" panose="020B0604020202020204" pitchFamily="34" charset="0"/>
                <a:ea typeface="HY견고딕" pitchFamily="18" charset="-127"/>
              </a:rPr>
              <a:t>RESULTS</a:t>
            </a:r>
            <a:endParaRPr lang="sr-Latn-RS" altLang="en-US" sz="2000" dirty="0">
              <a:solidFill>
                <a:schemeClr val="bg1"/>
              </a:solidFill>
              <a:latin typeface="Arial" panose="020B0604020202020204" pitchFamily="34" charset="0"/>
              <a:ea typeface="HY견고딕" pitchFamily="18" charset="-127"/>
            </a:endParaRPr>
          </a:p>
        </p:txBody>
      </p:sp>
      <p:sp>
        <p:nvSpPr>
          <p:cNvPr id="106" name="직사각형 105"/>
          <p:cNvSpPr/>
          <p:nvPr/>
        </p:nvSpPr>
        <p:spPr>
          <a:xfrm>
            <a:off x="4122738" y="3614103"/>
            <a:ext cx="747713" cy="646113"/>
          </a:xfrm>
          <a:prstGeom prst="rect">
            <a:avLst/>
          </a:prstGeom>
          <a:noFill/>
          <a:ln>
            <a:noFill/>
          </a:ln>
        </p:spPr>
        <p:txBody>
          <a:bodyPr wrap="square">
            <a:spAutoFit/>
          </a:body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600" b="0" i="0" u="none" strike="noStrike" kern="1200" cap="none" spc="-150" normalizeH="0" baseline="0" noProof="0" dirty="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rPr>
              <a:t>04</a:t>
            </a:r>
            <a:endParaRPr kumimoji="0" lang="en-US" altLang="ko-KR" sz="3600" b="0" i="0" u="none" strike="noStrike" kern="1200" cap="none" spc="-150" normalizeH="0" baseline="0" noProof="0" dirty="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endParaRPr>
          </a:p>
        </p:txBody>
      </p:sp>
      <p:sp>
        <p:nvSpPr>
          <p:cNvPr id="12306" name="TextBox 108"/>
          <p:cNvSpPr txBox="1"/>
          <p:nvPr/>
        </p:nvSpPr>
        <p:spPr>
          <a:xfrm>
            <a:off x="4799330" y="3682365"/>
            <a:ext cx="3687445" cy="398780"/>
          </a:xfrm>
          <a:prstGeom prst="rect">
            <a:avLst/>
          </a:prstGeom>
          <a:noFill/>
          <a:ln w="9525">
            <a:noFill/>
          </a:ln>
        </p:spPr>
        <p:txBody>
          <a:bodyPr anchor="t" anchorCtr="0">
            <a:spAutoFit/>
          </a:bodyPr>
          <a:p>
            <a:pPr latinLnBrk="1"/>
            <a:r>
              <a:rPr lang="sr-Latn-RS" altLang="en-US" sz="2000" dirty="0">
                <a:solidFill>
                  <a:schemeClr val="bg1"/>
                </a:solidFill>
                <a:latin typeface="Arial" panose="020B0604020202020204" pitchFamily="34" charset="0"/>
                <a:ea typeface="HY견고딕" pitchFamily="18" charset="-127"/>
              </a:rPr>
              <a:t>DISCUSSION</a:t>
            </a:r>
            <a:endParaRPr lang="sr-Latn-RS" altLang="en-US" sz="2000" dirty="0">
              <a:solidFill>
                <a:schemeClr val="bg1"/>
              </a:solidFill>
              <a:latin typeface="Arial" panose="020B0604020202020204" pitchFamily="34" charset="0"/>
              <a:ea typeface="HY견고딕" pitchFamily="18" charset="-127"/>
            </a:endParaRPr>
          </a:p>
        </p:txBody>
      </p:sp>
      <p:sp>
        <p:nvSpPr>
          <p:cNvPr id="2" name="직사각형 105"/>
          <p:cNvSpPr/>
          <p:nvPr/>
        </p:nvSpPr>
        <p:spPr>
          <a:xfrm>
            <a:off x="4177983" y="4315143"/>
            <a:ext cx="747713" cy="645160"/>
          </a:xfrm>
          <a:prstGeom prst="rect">
            <a:avLst/>
          </a:prstGeom>
          <a:noFill/>
          <a:ln>
            <a:noFill/>
          </a:ln>
        </p:spPr>
        <p:txBody>
          <a:bodyPr wrap="square">
            <a:spAutoFit/>
          </a:bodyPr>
          <a:p>
            <a:pPr marL="0" marR="0" lvl="0" indent="0" algn="ctr" defTabSz="914400" rtl="0" eaLnBrk="1" fontAlgn="auto" latinLnBrk="1" hangingPunct="1">
              <a:lnSpc>
                <a:spcPct val="100000"/>
              </a:lnSpc>
              <a:spcBef>
                <a:spcPts val="0"/>
              </a:spcBef>
              <a:spcAft>
                <a:spcPts val="0"/>
              </a:spcAft>
              <a:buClrTx/>
              <a:buSzTx/>
              <a:buFontTx/>
              <a:buNone/>
              <a:defRPr/>
            </a:pPr>
            <a:r>
              <a:rPr kumimoji="0" lang="en-US" altLang="ko-KR" sz="3600" b="0" i="0" u="none" strike="noStrike" kern="1200" cap="none" spc="-150" normalizeH="0" baseline="0" noProof="0" dirty="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rPr>
              <a:t>05</a:t>
            </a:r>
            <a:endParaRPr kumimoji="0" lang="en-US" altLang="ko-KR" sz="3600" b="0" i="0" u="none" strike="noStrike" kern="1200" cap="none" spc="-150" normalizeH="0" baseline="0" noProof="0" dirty="0">
              <a:ln>
                <a:noFill/>
              </a:ln>
              <a:solidFill>
                <a:schemeClr val="bg1"/>
              </a:solidFill>
              <a:effectLst/>
              <a:uLnTx/>
              <a:uFillTx/>
              <a:latin typeface="Arial" panose="020B0604020202020204" pitchFamily="34" charset="0"/>
              <a:ea typeface="Malgun Gothic" panose="020B0503020000020004" pitchFamily="50" charset="-127"/>
              <a:cs typeface="Arial" panose="020B0604020202020204" pitchFamily="34" charset="0"/>
            </a:endParaRPr>
          </a:p>
        </p:txBody>
      </p:sp>
      <p:sp>
        <p:nvSpPr>
          <p:cNvPr id="5" name="TextBox 108"/>
          <p:cNvSpPr txBox="1"/>
          <p:nvPr/>
        </p:nvSpPr>
        <p:spPr>
          <a:xfrm>
            <a:off x="4854575" y="4383405"/>
            <a:ext cx="3687445" cy="398780"/>
          </a:xfrm>
          <a:prstGeom prst="rect">
            <a:avLst/>
          </a:prstGeom>
          <a:noFill/>
          <a:ln w="9525">
            <a:noFill/>
          </a:ln>
        </p:spPr>
        <p:txBody>
          <a:bodyPr anchor="t" anchorCtr="0">
            <a:spAutoFit/>
          </a:bodyPr>
          <a:p>
            <a:pPr latinLnBrk="1"/>
            <a:r>
              <a:rPr lang="sr-Latn-RS" altLang="en-US" sz="2000" dirty="0">
                <a:solidFill>
                  <a:schemeClr val="bg1"/>
                </a:solidFill>
                <a:latin typeface="Arial" panose="020B0604020202020204" pitchFamily="34" charset="0"/>
                <a:ea typeface="HY견고딕" pitchFamily="18" charset="-127"/>
              </a:rPr>
              <a:t>CONCLUSION</a:t>
            </a:r>
            <a:endParaRPr lang="sr-Latn-RS" altLang="en-US" sz="2000" dirty="0">
              <a:solidFill>
                <a:schemeClr val="bg1"/>
              </a:solidFill>
              <a:latin typeface="Arial" panose="020B0604020202020204" pitchFamily="34" charset="0"/>
              <a:ea typeface="HY견고딕" pitchFamily="18" charset="-127"/>
            </a:endParaRPr>
          </a:p>
        </p:txBody>
      </p:sp>
      <p:pic>
        <p:nvPicPr>
          <p:cNvPr id="333" name="image1.png"/>
          <p:cNvPicPr>
            <a:picLocks noChangeAspect="1"/>
          </p:cNvPicPr>
          <p:nvPr>
            <p:custDataLst>
              <p:tags r:id="rId1"/>
            </p:custDataLst>
          </p:nvPr>
        </p:nvPicPr>
        <p:blipFill>
          <a:blip r:embed="rId2" cstate="print"/>
          <a:stretch>
            <a:fillRect/>
          </a:stretch>
        </p:blipFill>
        <p:spPr>
          <a:xfrm>
            <a:off x="6920865" y="554990"/>
            <a:ext cx="2223135" cy="389890"/>
          </a:xfrm>
          <a:prstGeom prst="rect">
            <a:avLst/>
          </a:prstGeom>
          <a:ln>
            <a:solidFill>
              <a:schemeClr val="accent1"/>
            </a:solidFill>
          </a:ln>
        </p:spPr>
      </p:pic>
      <p:pic>
        <p:nvPicPr>
          <p:cNvPr id="334" name="image2.png"/>
          <p:cNvPicPr>
            <a:picLocks noChangeAspect="1"/>
          </p:cNvPicPr>
          <p:nvPr>
            <p:custDataLst>
              <p:tags r:id="rId3"/>
            </p:custDataLst>
          </p:nvPr>
        </p:nvPicPr>
        <p:blipFill>
          <a:blip r:embed="rId4" cstate="print"/>
          <a:stretch>
            <a:fillRect/>
          </a:stretch>
        </p:blipFill>
        <p:spPr>
          <a:xfrm>
            <a:off x="7308215" y="194628"/>
            <a:ext cx="1652270" cy="348615"/>
          </a:xfrm>
          <a:prstGeom prst="rect">
            <a:avLst/>
          </a:prstGeom>
        </p:spPr>
      </p:pic>
      <p:grpSp>
        <p:nvGrpSpPr>
          <p:cNvPr id="6" name="Group 6"/>
          <p:cNvGrpSpPr/>
          <p:nvPr/>
        </p:nvGrpSpPr>
        <p:grpSpPr>
          <a:xfrm>
            <a:off x="7763193" y="1060450"/>
            <a:ext cx="1067435" cy="250190"/>
            <a:chOff x="7399" y="-190"/>
            <a:chExt cx="1681" cy="394"/>
          </a:xfrm>
        </p:grpSpPr>
        <p:pic>
          <p:nvPicPr>
            <p:cNvPr id="8" name="Picture 26"/>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7398" y="-191"/>
              <a:ext cx="848" cy="394"/>
            </a:xfrm>
            <a:prstGeom prst="rect">
              <a:avLst/>
            </a:prstGeom>
            <a:noFill/>
            <a:ln>
              <a:noFill/>
            </a:ln>
          </p:spPr>
        </p:pic>
        <p:sp>
          <p:nvSpPr>
            <p:cNvPr id="10" name="Freeform 27"/>
            <p:cNvSpPr/>
            <p:nvPr>
              <p:custDataLst>
                <p:tags r:id="rId7"/>
              </p:custDataLst>
            </p:nvPr>
          </p:nvSpPr>
          <p:spPr bwMode="auto">
            <a:xfrm>
              <a:off x="8293" y="-185"/>
              <a:ext cx="15" cy="383"/>
            </a:xfrm>
            <a:custGeom>
              <a:avLst/>
              <a:gdLst>
                <a:gd name="T0" fmla="+- 0 8300 8293"/>
                <a:gd name="T1" fmla="*/ T0 w 15"/>
                <a:gd name="T2" fmla="+- 0 -185 -185"/>
                <a:gd name="T3" fmla="*/ -185 h 383"/>
                <a:gd name="T4" fmla="+- 0 8295 8293"/>
                <a:gd name="T5" fmla="*/ T4 w 15"/>
                <a:gd name="T6" fmla="+- 0 -99 -185"/>
                <a:gd name="T7" fmla="*/ -99 h 383"/>
                <a:gd name="T8" fmla="+- 0 8293 8293"/>
                <a:gd name="T9" fmla="*/ T8 w 15"/>
                <a:gd name="T10" fmla="+- 0 -30 -185"/>
                <a:gd name="T11" fmla="*/ -30 h 383"/>
                <a:gd name="T12" fmla="+- 0 8295 8293"/>
                <a:gd name="T13" fmla="*/ T12 w 15"/>
                <a:gd name="T14" fmla="+- 0 57 -185"/>
                <a:gd name="T15" fmla="*/ 57 h 383"/>
                <a:gd name="T16" fmla="+- 0 8300 8293"/>
                <a:gd name="T17" fmla="*/ T16 w 15"/>
                <a:gd name="T18" fmla="+- 0 198 -185"/>
                <a:gd name="T19" fmla="*/ 198 h 383"/>
                <a:gd name="T20" fmla="+- 0 8306 8293"/>
                <a:gd name="T21" fmla="*/ T20 w 15"/>
                <a:gd name="T22" fmla="+- 0 112 -185"/>
                <a:gd name="T23" fmla="*/ 112 h 383"/>
                <a:gd name="T24" fmla="+- 0 8308 8293"/>
                <a:gd name="T25" fmla="*/ T24 w 15"/>
                <a:gd name="T26" fmla="+- 0 43 -185"/>
                <a:gd name="T27" fmla="*/ 43 h 383"/>
                <a:gd name="T28" fmla="+- 0 8306 8293"/>
                <a:gd name="T29" fmla="*/ T28 w 15"/>
                <a:gd name="T30" fmla="+- 0 -44 -185"/>
                <a:gd name="T31" fmla="*/ -44 h 383"/>
                <a:gd name="T32" fmla="+- 0 8300 8293"/>
                <a:gd name="T33" fmla="*/ T32 w 15"/>
                <a:gd name="T34" fmla="+- 0 -185 -185"/>
                <a:gd name="T35" fmla="*/ -185 h 38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5" h="383">
                  <a:moveTo>
                    <a:pt x="7" y="0"/>
                  </a:moveTo>
                  <a:lnTo>
                    <a:pt x="2" y="86"/>
                  </a:lnTo>
                  <a:lnTo>
                    <a:pt x="0" y="155"/>
                  </a:lnTo>
                  <a:lnTo>
                    <a:pt x="2" y="242"/>
                  </a:lnTo>
                  <a:lnTo>
                    <a:pt x="7" y="383"/>
                  </a:lnTo>
                  <a:lnTo>
                    <a:pt x="13" y="297"/>
                  </a:lnTo>
                  <a:lnTo>
                    <a:pt x="15" y="228"/>
                  </a:lnTo>
                  <a:lnTo>
                    <a:pt x="13" y="141"/>
                  </a:lnTo>
                  <a:lnTo>
                    <a:pt x="7" y="0"/>
                  </a:lnTo>
                  <a:close/>
                </a:path>
              </a:pathLst>
            </a:custGeom>
            <a:solidFill>
              <a:srgbClr val="234565"/>
            </a:solidFill>
            <a:ln>
              <a:noFill/>
            </a:ln>
          </p:spPr>
        </p:sp>
        <p:pic>
          <p:nvPicPr>
            <p:cNvPr id="12" name="Picture 28"/>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a:xfrm>
              <a:off x="8355" y="-148"/>
              <a:ext cx="724" cy="275"/>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
          <p:cNvSpPr txBox="1"/>
          <p:nvPr/>
        </p:nvSpPr>
        <p:spPr>
          <a:xfrm>
            <a:off x="395605" y="1275080"/>
            <a:ext cx="8124825" cy="3538220"/>
          </a:xfrm>
          <a:prstGeom prst="rect">
            <a:avLst/>
          </a:prstGeom>
          <a:solidFill>
            <a:schemeClr val="bg1"/>
          </a:solidFill>
        </p:spPr>
        <p:txBody>
          <a:bodyPr wrap="square">
            <a:spAutoFit/>
          </a:bodyPr>
          <a:p>
            <a:pPr marL="285750" indent="-285750" algn="just" defTabSz="266700">
              <a:spcAft>
                <a:spcPct val="0"/>
              </a:spcAft>
              <a:buFont typeface="Arial" panose="020B0604020202020204" pitchFamily="34" charset="0"/>
              <a:buChar char="•"/>
            </a:pPr>
            <a:r>
              <a:rPr lang="en-US" altLang="ko-KR" sz="1600">
                <a:latin typeface="Times New Roman" panose="02020603050405020304"/>
                <a:ea typeface="SimSun" panose="02010600030101010101" pitchFamily="2" charset="-122"/>
              </a:rPr>
              <a:t>The Sustainable Development Goals and the European Green Deal are calls to action for countries around the world, and especially for the member states of the European Union, to address and practically solve many common problems.</a:t>
            </a:r>
            <a:endParaRPr lang="en-US" altLang="ko-KR" sz="1600">
              <a:latin typeface="Times New Roman" panose="02020603050405020304"/>
              <a:ea typeface="SimSun" panose="02010600030101010101" pitchFamily="2" charset="-122"/>
            </a:endParaRPr>
          </a:p>
          <a:p>
            <a:pPr marL="285750" indent="-285750" algn="just" defTabSz="266700">
              <a:spcAft>
                <a:spcPct val="0"/>
              </a:spcAft>
              <a:buFont typeface="Arial" panose="020B0604020202020204" pitchFamily="34" charset="0"/>
              <a:buChar char="•"/>
            </a:pPr>
            <a:endParaRPr lang="en-US" altLang="ko-KR" sz="1600">
              <a:latin typeface="Times New Roman" panose="02020603050405020304"/>
              <a:ea typeface="SimSun" panose="02010600030101010101" pitchFamily="2" charset="-122"/>
            </a:endParaRPr>
          </a:p>
          <a:p>
            <a:pPr marL="285750" indent="-285750" algn="just" defTabSz="266700">
              <a:spcAft>
                <a:spcPct val="0"/>
              </a:spcAft>
              <a:buFont typeface="Arial" panose="020B0604020202020204" pitchFamily="34" charset="0"/>
              <a:buChar char="•"/>
            </a:pPr>
            <a:r>
              <a:rPr lang="en-US" altLang="ko-KR" sz="1600">
                <a:latin typeface="Times New Roman" panose="02020603050405020304"/>
                <a:ea typeface="SimSun" panose="02010600030101010101" pitchFamily="2" charset="-122"/>
              </a:rPr>
              <a:t> When discussing the European Green Deal (EGD) in particular, these problems are predominantly ecological in nature. </a:t>
            </a:r>
            <a:endParaRPr lang="en-US" altLang="ko-KR" sz="1600">
              <a:latin typeface="Times New Roman" panose="02020603050405020304"/>
              <a:ea typeface="SimSun" panose="02010600030101010101" pitchFamily="2" charset="-122"/>
            </a:endParaRPr>
          </a:p>
          <a:p>
            <a:pPr marL="285750" indent="-285750" algn="just" defTabSz="266700">
              <a:spcAft>
                <a:spcPct val="0"/>
              </a:spcAft>
              <a:buFont typeface="Arial" panose="020B0604020202020204" pitchFamily="34" charset="0"/>
              <a:buChar char="•"/>
            </a:pPr>
            <a:endParaRPr lang="en-US" altLang="ko-KR" sz="1600">
              <a:latin typeface="Times New Roman" panose="02020603050405020304"/>
              <a:ea typeface="SimSun" panose="02010600030101010101" pitchFamily="2" charset="-122"/>
            </a:endParaRPr>
          </a:p>
          <a:p>
            <a:pPr marL="285750" indent="-285750" algn="just" defTabSz="266700">
              <a:spcAft>
                <a:spcPct val="0"/>
              </a:spcAft>
              <a:buFont typeface="Arial" panose="020B0604020202020204" pitchFamily="34" charset="0"/>
              <a:buChar char="•"/>
            </a:pPr>
            <a:endParaRPr lang="en-US" altLang="ko-KR" sz="1600">
              <a:latin typeface="Times New Roman" panose="02020603050405020304"/>
              <a:ea typeface="SimSun" panose="02010600030101010101" pitchFamily="2" charset="-122"/>
            </a:endParaRPr>
          </a:p>
          <a:p>
            <a:pPr marL="285750" indent="-285750" algn="just" defTabSz="266700">
              <a:spcAft>
                <a:spcPct val="0"/>
              </a:spcAft>
              <a:buFont typeface="Arial" panose="020B0604020202020204" pitchFamily="34" charset="0"/>
              <a:buChar char="•"/>
            </a:pPr>
            <a:r>
              <a:rPr lang="en-US" altLang="ko-KR" sz="1600">
                <a:latin typeface="Times New Roman" panose="02020603050405020304"/>
                <a:ea typeface="SimSun" panose="02010600030101010101" pitchFamily="2" charset="-122"/>
              </a:rPr>
              <a:t>The goal of decarbonization is closely linked to the structure of the economy, and to properly implement the provisions of greening the economy, proper education is necessary. </a:t>
            </a:r>
            <a:endParaRPr lang="en-US" altLang="ko-KR" sz="1600">
              <a:latin typeface="Times New Roman" panose="02020603050405020304"/>
              <a:ea typeface="SimSun" panose="02010600030101010101" pitchFamily="2" charset="-122"/>
            </a:endParaRPr>
          </a:p>
          <a:p>
            <a:pPr marL="285750" indent="-285750" algn="just" defTabSz="266700">
              <a:spcAft>
                <a:spcPct val="0"/>
              </a:spcAft>
              <a:buFont typeface="Arial" panose="020B0604020202020204" pitchFamily="34" charset="0"/>
              <a:buChar char="•"/>
            </a:pPr>
            <a:endParaRPr lang="en-US" altLang="ko-KR" sz="1600">
              <a:latin typeface="Times New Roman" panose="02020603050405020304"/>
              <a:ea typeface="SimSun" panose="02010600030101010101" pitchFamily="2" charset="-122"/>
            </a:endParaRPr>
          </a:p>
          <a:p>
            <a:pPr marL="285750" indent="-285750" algn="just" defTabSz="266700">
              <a:spcAft>
                <a:spcPct val="0"/>
              </a:spcAft>
              <a:buFont typeface="Arial" panose="020B0604020202020204" pitchFamily="34" charset="0"/>
              <a:buChar char="•"/>
            </a:pPr>
            <a:endParaRPr lang="en-US" altLang="ko-KR" sz="1600">
              <a:latin typeface="Times New Roman" panose="02020603050405020304"/>
              <a:ea typeface="SimSun" panose="02010600030101010101" pitchFamily="2" charset="-122"/>
            </a:endParaRPr>
          </a:p>
          <a:p>
            <a:pPr marL="285750" indent="-285750" algn="just" defTabSz="266700">
              <a:spcAft>
                <a:spcPct val="0"/>
              </a:spcAft>
              <a:buFont typeface="Arial" panose="020B0604020202020204" pitchFamily="34" charset="0"/>
              <a:buChar char="•"/>
            </a:pPr>
            <a:r>
              <a:rPr lang="en-US" altLang="ko-KR" sz="1600">
                <a:latin typeface="Times New Roman" panose="02020603050405020304"/>
                <a:ea typeface="SimSun" panose="02010600030101010101" pitchFamily="2" charset="-122"/>
              </a:rPr>
              <a:t>For mass education, the use of IoT is a step towards the digitalization of education, project and other networking, as well as harmonious innovations on the path to sustainability.</a:t>
            </a:r>
            <a:endParaRPr lang="en-US" altLang="ko-KR" sz="1600">
              <a:latin typeface="Times New Roman" panose="02020603050405020304"/>
              <a:ea typeface="SimSun" panose="02010600030101010101" pitchFamily="2" charset="-122"/>
            </a:endParaRPr>
          </a:p>
        </p:txBody>
      </p:sp>
      <p:sp>
        <p:nvSpPr>
          <p:cNvPr id="7" name="제목 18"/>
          <p:cNvSpPr txBox="1"/>
          <p:nvPr/>
        </p:nvSpPr>
        <p:spPr>
          <a:xfrm>
            <a:off x="610553" y="196533"/>
            <a:ext cx="4543425" cy="849313"/>
          </a:xfrm>
          <a:prstGeom prst="rect">
            <a:avLst/>
          </a:prstGeom>
          <a:noFill/>
        </p:spPr>
        <p:txBody>
          <a:bodyPr vert="horz" lIns="91440" tIns="45720" rIns="91440" bIns="45720" rtlCol="0" anchor="ctr">
            <a:noAutofit/>
          </a:bodyPr>
          <a:lstStyle/>
          <a:p>
            <a:pPr marR="0" algn="r" defTabSz="914400" fontAlgn="auto">
              <a:spcAft>
                <a:spcPts val="0"/>
              </a:spcAft>
              <a:buClrTx/>
              <a:buSzTx/>
              <a:buFontTx/>
              <a:buNone/>
              <a:defRPr/>
            </a:pPr>
            <a:r>
              <a:rPr kumimoji="0" lang="en-US" altLang="ko-KR" sz="4000" kern="1200" cap="none" spc="-150" normalizeH="0" baseline="0" noProof="0" dirty="0" smtClean="0">
                <a:latin typeface="Arial" panose="020B0604020202020204" pitchFamily="34" charset="0"/>
                <a:ea typeface="HY견고딕" pitchFamily="18" charset="-127"/>
                <a:cs typeface="Arial" panose="020B0604020202020204" pitchFamily="34" charset="0"/>
              </a:rPr>
              <a:t>INTRODUCTION</a:t>
            </a:r>
            <a:endParaRPr kumimoji="0" lang="ko-KR" altLang="en-US" sz="4000" kern="1200" cap="none" spc="-150" normalizeH="0" baseline="0" noProof="0" dirty="0">
              <a:latin typeface="Arial" panose="020B0604020202020204" pitchFamily="34" charset="0"/>
              <a:ea typeface="HY견고딕" pitchFamily="18" charset="-127"/>
              <a:cs typeface="Arial" panose="020B0604020202020204" pitchFamily="34" charset="0"/>
            </a:endParaRPr>
          </a:p>
        </p:txBody>
      </p:sp>
      <p:sp>
        <p:nvSpPr>
          <p:cNvPr id="8" name="TextBox 7"/>
          <p:cNvSpPr txBox="1"/>
          <p:nvPr/>
        </p:nvSpPr>
        <p:spPr>
          <a:xfrm>
            <a:off x="292418" y="-197167"/>
            <a:ext cx="1173163" cy="1322388"/>
          </a:xfrm>
          <a:prstGeom prst="rect">
            <a:avLst/>
          </a:prstGeom>
          <a:noFill/>
        </p:spPr>
        <p:txBody>
          <a:bodyPr wrap="none" rtlCol="0">
            <a:spAutoFit/>
          </a:bodyPr>
          <a:lstStyle/>
          <a:p>
            <a:pPr marR="0" defTabSz="914400" fontAlgn="auto">
              <a:spcBef>
                <a:spcPts val="0"/>
              </a:spcBef>
              <a:spcAft>
                <a:spcPts val="0"/>
              </a:spcAft>
              <a:buClrTx/>
              <a:buSzTx/>
              <a:buFontTx/>
              <a:buNone/>
              <a:defRPr/>
            </a:pPr>
            <a:r>
              <a:rPr kumimoji="0" lang="en-US" altLang="ko-KR" sz="8000" kern="1200" cap="none" spc="-600" normalizeH="0" baseline="0" noProof="0" dirty="0" smtClean="0">
                <a:solidFill>
                  <a:schemeClr val="tx1">
                    <a:lumMod val="75000"/>
                    <a:lumOff val="25000"/>
                  </a:schemeClr>
                </a:solidFill>
                <a:latin typeface="Arial" panose="020B0604020202020204" pitchFamily="34" charset="0"/>
                <a:ea typeface="HY견고딕" pitchFamily="18" charset="-127"/>
                <a:cs typeface="Arial" panose="020B0604020202020204" pitchFamily="34" charset="0"/>
              </a:rPr>
              <a:t>01</a:t>
            </a:r>
            <a:endParaRPr kumimoji="0" lang="ko-KR" altLang="en-US" sz="8000" kern="1200" cap="none" spc="-600" normalizeH="0" baseline="0" noProof="0" dirty="0">
              <a:solidFill>
                <a:schemeClr val="tx1">
                  <a:lumMod val="75000"/>
                  <a:lumOff val="25000"/>
                </a:schemeClr>
              </a:solidFill>
              <a:latin typeface="+mn-lt"/>
              <a:ea typeface="+mn-ea"/>
              <a:cs typeface="+mn-cs"/>
            </a:endParaRPr>
          </a:p>
        </p:txBody>
      </p:sp>
      <p:pic>
        <p:nvPicPr>
          <p:cNvPr id="333" name="image1.png"/>
          <p:cNvPicPr>
            <a:picLocks noChangeAspect="1"/>
          </p:cNvPicPr>
          <p:nvPr>
            <p:custDataLst>
              <p:tags r:id="rId1"/>
            </p:custDataLst>
          </p:nvPr>
        </p:nvPicPr>
        <p:blipFill>
          <a:blip r:embed="rId2" cstate="print"/>
          <a:stretch>
            <a:fillRect/>
          </a:stretch>
        </p:blipFill>
        <p:spPr>
          <a:xfrm>
            <a:off x="6920865" y="554990"/>
            <a:ext cx="2223135" cy="389890"/>
          </a:xfrm>
          <a:prstGeom prst="rect">
            <a:avLst/>
          </a:prstGeom>
          <a:ln>
            <a:solidFill>
              <a:schemeClr val="accent1"/>
            </a:solidFill>
          </a:ln>
        </p:spPr>
      </p:pic>
      <p:pic>
        <p:nvPicPr>
          <p:cNvPr id="334" name="image2.png"/>
          <p:cNvPicPr>
            <a:picLocks noChangeAspect="1"/>
          </p:cNvPicPr>
          <p:nvPr>
            <p:custDataLst>
              <p:tags r:id="rId3"/>
            </p:custDataLst>
          </p:nvPr>
        </p:nvPicPr>
        <p:blipFill>
          <a:blip r:embed="rId4" cstate="print"/>
          <a:stretch>
            <a:fillRect/>
          </a:stretch>
        </p:blipFill>
        <p:spPr>
          <a:xfrm>
            <a:off x="7308215" y="194628"/>
            <a:ext cx="1652270" cy="348615"/>
          </a:xfrm>
          <a:prstGeom prst="rect">
            <a:avLst/>
          </a:prstGeom>
        </p:spPr>
      </p:pic>
      <p:grpSp>
        <p:nvGrpSpPr>
          <p:cNvPr id="6" name="Group 6"/>
          <p:cNvGrpSpPr/>
          <p:nvPr/>
        </p:nvGrpSpPr>
        <p:grpSpPr>
          <a:xfrm>
            <a:off x="7885113" y="958215"/>
            <a:ext cx="1067435" cy="250190"/>
            <a:chOff x="7399" y="-190"/>
            <a:chExt cx="1681" cy="394"/>
          </a:xfrm>
        </p:grpSpPr>
        <p:pic>
          <p:nvPicPr>
            <p:cNvPr id="3" name="Picture 26"/>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7398" y="-191"/>
              <a:ext cx="848" cy="394"/>
            </a:xfrm>
            <a:prstGeom prst="rect">
              <a:avLst/>
            </a:prstGeom>
            <a:noFill/>
            <a:ln>
              <a:noFill/>
            </a:ln>
          </p:spPr>
        </p:pic>
        <p:sp>
          <p:nvSpPr>
            <p:cNvPr id="10" name="Freeform 27"/>
            <p:cNvSpPr/>
            <p:nvPr>
              <p:custDataLst>
                <p:tags r:id="rId7"/>
              </p:custDataLst>
            </p:nvPr>
          </p:nvSpPr>
          <p:spPr bwMode="auto">
            <a:xfrm>
              <a:off x="8293" y="-185"/>
              <a:ext cx="15" cy="383"/>
            </a:xfrm>
            <a:custGeom>
              <a:avLst/>
              <a:gdLst>
                <a:gd name="T0" fmla="+- 0 8300 8293"/>
                <a:gd name="T1" fmla="*/ T0 w 15"/>
                <a:gd name="T2" fmla="+- 0 -185 -185"/>
                <a:gd name="T3" fmla="*/ -185 h 383"/>
                <a:gd name="T4" fmla="+- 0 8295 8293"/>
                <a:gd name="T5" fmla="*/ T4 w 15"/>
                <a:gd name="T6" fmla="+- 0 -99 -185"/>
                <a:gd name="T7" fmla="*/ -99 h 383"/>
                <a:gd name="T8" fmla="+- 0 8293 8293"/>
                <a:gd name="T9" fmla="*/ T8 w 15"/>
                <a:gd name="T10" fmla="+- 0 -30 -185"/>
                <a:gd name="T11" fmla="*/ -30 h 383"/>
                <a:gd name="T12" fmla="+- 0 8295 8293"/>
                <a:gd name="T13" fmla="*/ T12 w 15"/>
                <a:gd name="T14" fmla="+- 0 57 -185"/>
                <a:gd name="T15" fmla="*/ 57 h 383"/>
                <a:gd name="T16" fmla="+- 0 8300 8293"/>
                <a:gd name="T17" fmla="*/ T16 w 15"/>
                <a:gd name="T18" fmla="+- 0 198 -185"/>
                <a:gd name="T19" fmla="*/ 198 h 383"/>
                <a:gd name="T20" fmla="+- 0 8306 8293"/>
                <a:gd name="T21" fmla="*/ T20 w 15"/>
                <a:gd name="T22" fmla="+- 0 112 -185"/>
                <a:gd name="T23" fmla="*/ 112 h 383"/>
                <a:gd name="T24" fmla="+- 0 8308 8293"/>
                <a:gd name="T25" fmla="*/ T24 w 15"/>
                <a:gd name="T26" fmla="+- 0 43 -185"/>
                <a:gd name="T27" fmla="*/ 43 h 383"/>
                <a:gd name="T28" fmla="+- 0 8306 8293"/>
                <a:gd name="T29" fmla="*/ T28 w 15"/>
                <a:gd name="T30" fmla="+- 0 -44 -185"/>
                <a:gd name="T31" fmla="*/ -44 h 383"/>
                <a:gd name="T32" fmla="+- 0 8300 8293"/>
                <a:gd name="T33" fmla="*/ T32 w 15"/>
                <a:gd name="T34" fmla="+- 0 -185 -185"/>
                <a:gd name="T35" fmla="*/ -185 h 38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5" h="383">
                  <a:moveTo>
                    <a:pt x="7" y="0"/>
                  </a:moveTo>
                  <a:lnTo>
                    <a:pt x="2" y="86"/>
                  </a:lnTo>
                  <a:lnTo>
                    <a:pt x="0" y="155"/>
                  </a:lnTo>
                  <a:lnTo>
                    <a:pt x="2" y="242"/>
                  </a:lnTo>
                  <a:lnTo>
                    <a:pt x="7" y="383"/>
                  </a:lnTo>
                  <a:lnTo>
                    <a:pt x="13" y="297"/>
                  </a:lnTo>
                  <a:lnTo>
                    <a:pt x="15" y="228"/>
                  </a:lnTo>
                  <a:lnTo>
                    <a:pt x="13" y="141"/>
                  </a:lnTo>
                  <a:lnTo>
                    <a:pt x="7" y="0"/>
                  </a:lnTo>
                  <a:close/>
                </a:path>
              </a:pathLst>
            </a:custGeom>
            <a:solidFill>
              <a:srgbClr val="234565"/>
            </a:solidFill>
            <a:ln>
              <a:noFill/>
            </a:ln>
          </p:spPr>
        </p:sp>
        <p:pic>
          <p:nvPicPr>
            <p:cNvPr id="12" name="Picture 28"/>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a:xfrm>
              <a:off x="8355" y="-148"/>
              <a:ext cx="724" cy="275"/>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Text Box 99"/>
          <p:cNvSpPr txBox="1"/>
          <p:nvPr/>
        </p:nvSpPr>
        <p:spPr>
          <a:xfrm>
            <a:off x="389890" y="1275715"/>
            <a:ext cx="8642985" cy="1476375"/>
          </a:xfrm>
          <a:prstGeom prst="rect">
            <a:avLst/>
          </a:prstGeom>
          <a:solidFill>
            <a:schemeClr val="bg1"/>
          </a:solidFill>
          <a:ln w="9525">
            <a:noFill/>
          </a:ln>
        </p:spPr>
        <p:txBody>
          <a:bodyPr wrap="square">
            <a:spAutoFit/>
          </a:bodyPr>
          <a:p>
            <a:pPr marL="285750" indent="-285750" algn="just">
              <a:buFont typeface="Wingdings" panose="05000000000000000000" charset="0"/>
              <a:buChar char="Ø"/>
            </a:pPr>
            <a:r>
              <a:rPr lang="en-US">
                <a:latin typeface="Times New Roman" panose="02020603050405020304" pitchFamily="18" charset="0"/>
              </a:rPr>
              <a:t>The method of content analysis of literature and synthesis</a:t>
            </a:r>
            <a:endParaRPr lang="en-US">
              <a:latin typeface="Times New Roman" panose="02020603050405020304" pitchFamily="18" charset="0"/>
            </a:endParaRPr>
          </a:p>
          <a:p>
            <a:pPr algn="just">
              <a:buFont typeface="Wingdings" panose="05000000000000000000" charset="0"/>
            </a:pPr>
            <a:endParaRPr lang="en-US">
              <a:latin typeface="Times New Roman" panose="02020603050405020304" pitchFamily="18" charset="0"/>
            </a:endParaRPr>
          </a:p>
          <a:p>
            <a:pPr marL="285750" indent="-285750" algn="just">
              <a:buFont typeface="Wingdings" panose="05000000000000000000" charset="0"/>
              <a:buChar char="Ø"/>
            </a:pPr>
            <a:r>
              <a:rPr lang="en-US">
                <a:latin typeface="Times New Roman" panose="02020603050405020304" pitchFamily="18" charset="0"/>
              </a:rPr>
              <a:t>as well as comparative analysis of available empirical data from selected areas</a:t>
            </a:r>
            <a:endParaRPr lang="en-US">
              <a:latin typeface="Times New Roman" panose="02020603050405020304" pitchFamily="18" charset="0"/>
            </a:endParaRPr>
          </a:p>
          <a:p>
            <a:pPr marL="285750" indent="-285750" algn="just">
              <a:buFont typeface="Wingdings" panose="05000000000000000000" charset="0"/>
              <a:buChar char="Ø"/>
            </a:pPr>
            <a:endParaRPr lang="en-US">
              <a:latin typeface="Times New Roman" panose="02020603050405020304" pitchFamily="18" charset="0"/>
            </a:endParaRPr>
          </a:p>
          <a:p>
            <a:pPr marL="285750" indent="-285750" algn="just">
              <a:buFont typeface="Wingdings" panose="05000000000000000000" charset="0"/>
              <a:buChar char="Ø"/>
            </a:pPr>
            <a:r>
              <a:rPr lang="en-US">
                <a:latin typeface="Times New Roman" panose="02020603050405020304" pitchFamily="18" charset="0"/>
              </a:rPr>
              <a:t>which are topics of the paper, was used in the work</a:t>
            </a:r>
            <a:r>
              <a:rPr lang="sr-Latn-RS" altLang="en-US">
                <a:latin typeface="Times New Roman" panose="02020603050405020304" pitchFamily="18" charset="0"/>
              </a:rPr>
              <a:t>.</a:t>
            </a:r>
            <a:endParaRPr lang="sr-Latn-RS" altLang="en-US">
              <a:latin typeface="Times New Roman" panose="02020603050405020304" pitchFamily="18" charset="0"/>
            </a:endParaRPr>
          </a:p>
        </p:txBody>
      </p:sp>
      <p:sp>
        <p:nvSpPr>
          <p:cNvPr id="7" name="제목 18"/>
          <p:cNvSpPr txBox="1"/>
          <p:nvPr/>
        </p:nvSpPr>
        <p:spPr>
          <a:xfrm>
            <a:off x="389573" y="180023"/>
            <a:ext cx="4543425" cy="849313"/>
          </a:xfrm>
          <a:prstGeom prst="rect">
            <a:avLst/>
          </a:prstGeom>
          <a:noFill/>
        </p:spPr>
        <p:txBody>
          <a:bodyPr vert="horz" lIns="91440" tIns="45720" rIns="91440" bIns="45720" rtlCol="0" anchor="ctr">
            <a:noAutofit/>
          </a:bodyPr>
          <a:p>
            <a:pPr marR="0" algn="ctr" defTabSz="914400" fontAlgn="auto">
              <a:spcAft>
                <a:spcPts val="0"/>
              </a:spcAft>
              <a:buClrTx/>
              <a:buSzTx/>
              <a:buFontTx/>
              <a:buNone/>
              <a:defRPr/>
            </a:pPr>
            <a:r>
              <a:rPr kumimoji="0" lang="en-US" altLang="ko-KR" sz="4000" kern="1200" cap="none" spc="-150" normalizeH="0" baseline="0" noProof="0" dirty="0" smtClean="0">
                <a:latin typeface="Arial" panose="020B0604020202020204" pitchFamily="34" charset="0"/>
                <a:ea typeface="HY견고딕" pitchFamily="18" charset="-127"/>
                <a:cs typeface="Arial" panose="020B0604020202020204" pitchFamily="34" charset="0"/>
              </a:rPr>
              <a:t>METHOD</a:t>
            </a:r>
            <a:endParaRPr kumimoji="0" lang="ko-KR" altLang="en-US" sz="4000" kern="1200" cap="none" spc="-150" normalizeH="0" baseline="0" noProof="0" dirty="0">
              <a:latin typeface="Arial" panose="020B0604020202020204" pitchFamily="34" charset="0"/>
              <a:ea typeface="HY견고딕" pitchFamily="18" charset="-127"/>
              <a:cs typeface="Arial" panose="020B0604020202020204" pitchFamily="34" charset="0"/>
            </a:endParaRPr>
          </a:p>
        </p:txBody>
      </p:sp>
      <p:sp>
        <p:nvSpPr>
          <p:cNvPr id="8" name="TextBox 7"/>
          <p:cNvSpPr txBox="1"/>
          <p:nvPr/>
        </p:nvSpPr>
        <p:spPr>
          <a:xfrm>
            <a:off x="430213" y="-213677"/>
            <a:ext cx="1367155" cy="1322070"/>
          </a:xfrm>
          <a:prstGeom prst="rect">
            <a:avLst/>
          </a:prstGeom>
          <a:noFill/>
        </p:spPr>
        <p:txBody>
          <a:bodyPr wrap="none" rtlCol="0">
            <a:spAutoFit/>
          </a:bodyPr>
          <a:p>
            <a:pPr marR="0" defTabSz="914400" fontAlgn="auto">
              <a:spcBef>
                <a:spcPts val="0"/>
              </a:spcBef>
              <a:spcAft>
                <a:spcPts val="0"/>
              </a:spcAft>
              <a:buClrTx/>
              <a:buSzTx/>
              <a:buFontTx/>
              <a:buNone/>
              <a:defRPr/>
            </a:pPr>
            <a:r>
              <a:rPr kumimoji="0" lang="en-US" altLang="ko-KR" sz="8000" kern="1200" cap="none" spc="-600" normalizeH="0" baseline="0" noProof="0" dirty="0" smtClean="0">
                <a:solidFill>
                  <a:schemeClr val="tx1">
                    <a:lumMod val="75000"/>
                    <a:lumOff val="25000"/>
                  </a:schemeClr>
                </a:solidFill>
                <a:latin typeface="Arial" panose="020B0604020202020204" pitchFamily="34" charset="0"/>
                <a:ea typeface="HY견고딕" pitchFamily="18" charset="-127"/>
                <a:cs typeface="Arial" panose="020B0604020202020204" pitchFamily="34" charset="0"/>
              </a:rPr>
              <a:t>02 </a:t>
            </a:r>
            <a:endParaRPr kumimoji="0" lang="ko-KR" altLang="en-US" sz="8000" kern="1200" cap="none" spc="-600" normalizeH="0" baseline="0" noProof="0" dirty="0">
              <a:solidFill>
                <a:schemeClr val="tx1">
                  <a:lumMod val="75000"/>
                  <a:lumOff val="25000"/>
                </a:schemeClr>
              </a:solidFill>
              <a:latin typeface="+mn-lt"/>
              <a:ea typeface="+mn-ea"/>
              <a:cs typeface="+mn-cs"/>
            </a:endParaRPr>
          </a:p>
        </p:txBody>
      </p:sp>
      <p:pic>
        <p:nvPicPr>
          <p:cNvPr id="333" name="image1.png"/>
          <p:cNvPicPr>
            <a:picLocks noChangeAspect="1"/>
          </p:cNvPicPr>
          <p:nvPr>
            <p:custDataLst>
              <p:tags r:id="rId1"/>
            </p:custDataLst>
          </p:nvPr>
        </p:nvPicPr>
        <p:blipFill>
          <a:blip r:embed="rId2" cstate="print"/>
          <a:stretch>
            <a:fillRect/>
          </a:stretch>
        </p:blipFill>
        <p:spPr>
          <a:xfrm>
            <a:off x="6920865" y="554990"/>
            <a:ext cx="2223135" cy="389890"/>
          </a:xfrm>
          <a:prstGeom prst="rect">
            <a:avLst/>
          </a:prstGeom>
          <a:ln>
            <a:solidFill>
              <a:schemeClr val="accent1"/>
            </a:solidFill>
          </a:ln>
        </p:spPr>
      </p:pic>
      <p:pic>
        <p:nvPicPr>
          <p:cNvPr id="334" name="image2.png"/>
          <p:cNvPicPr>
            <a:picLocks noChangeAspect="1"/>
          </p:cNvPicPr>
          <p:nvPr>
            <p:custDataLst>
              <p:tags r:id="rId3"/>
            </p:custDataLst>
          </p:nvPr>
        </p:nvPicPr>
        <p:blipFill>
          <a:blip r:embed="rId4" cstate="print"/>
          <a:stretch>
            <a:fillRect/>
          </a:stretch>
        </p:blipFill>
        <p:spPr>
          <a:xfrm>
            <a:off x="7308215" y="194628"/>
            <a:ext cx="1652270" cy="348615"/>
          </a:xfrm>
          <a:prstGeom prst="rect">
            <a:avLst/>
          </a:prstGeom>
        </p:spPr>
      </p:pic>
      <p:grpSp>
        <p:nvGrpSpPr>
          <p:cNvPr id="6" name="Group 6"/>
          <p:cNvGrpSpPr/>
          <p:nvPr/>
        </p:nvGrpSpPr>
        <p:grpSpPr>
          <a:xfrm>
            <a:off x="7820343" y="957580"/>
            <a:ext cx="1067435" cy="250190"/>
            <a:chOff x="7399" y="-190"/>
            <a:chExt cx="1681" cy="394"/>
          </a:xfrm>
        </p:grpSpPr>
        <p:pic>
          <p:nvPicPr>
            <p:cNvPr id="2" name="Picture 26"/>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7398" y="-191"/>
              <a:ext cx="848" cy="394"/>
            </a:xfrm>
            <a:prstGeom prst="rect">
              <a:avLst/>
            </a:prstGeom>
            <a:noFill/>
            <a:ln>
              <a:noFill/>
            </a:ln>
          </p:spPr>
        </p:pic>
        <p:sp>
          <p:nvSpPr>
            <p:cNvPr id="10" name="Freeform 27"/>
            <p:cNvSpPr/>
            <p:nvPr>
              <p:custDataLst>
                <p:tags r:id="rId7"/>
              </p:custDataLst>
            </p:nvPr>
          </p:nvSpPr>
          <p:spPr bwMode="auto">
            <a:xfrm>
              <a:off x="8293" y="-185"/>
              <a:ext cx="15" cy="383"/>
            </a:xfrm>
            <a:custGeom>
              <a:avLst/>
              <a:gdLst>
                <a:gd name="T0" fmla="+- 0 8300 8293"/>
                <a:gd name="T1" fmla="*/ T0 w 15"/>
                <a:gd name="T2" fmla="+- 0 -185 -185"/>
                <a:gd name="T3" fmla="*/ -185 h 383"/>
                <a:gd name="T4" fmla="+- 0 8295 8293"/>
                <a:gd name="T5" fmla="*/ T4 w 15"/>
                <a:gd name="T6" fmla="+- 0 -99 -185"/>
                <a:gd name="T7" fmla="*/ -99 h 383"/>
                <a:gd name="T8" fmla="+- 0 8293 8293"/>
                <a:gd name="T9" fmla="*/ T8 w 15"/>
                <a:gd name="T10" fmla="+- 0 -30 -185"/>
                <a:gd name="T11" fmla="*/ -30 h 383"/>
                <a:gd name="T12" fmla="+- 0 8295 8293"/>
                <a:gd name="T13" fmla="*/ T12 w 15"/>
                <a:gd name="T14" fmla="+- 0 57 -185"/>
                <a:gd name="T15" fmla="*/ 57 h 383"/>
                <a:gd name="T16" fmla="+- 0 8300 8293"/>
                <a:gd name="T17" fmla="*/ T16 w 15"/>
                <a:gd name="T18" fmla="+- 0 198 -185"/>
                <a:gd name="T19" fmla="*/ 198 h 383"/>
                <a:gd name="T20" fmla="+- 0 8306 8293"/>
                <a:gd name="T21" fmla="*/ T20 w 15"/>
                <a:gd name="T22" fmla="+- 0 112 -185"/>
                <a:gd name="T23" fmla="*/ 112 h 383"/>
                <a:gd name="T24" fmla="+- 0 8308 8293"/>
                <a:gd name="T25" fmla="*/ T24 w 15"/>
                <a:gd name="T26" fmla="+- 0 43 -185"/>
                <a:gd name="T27" fmla="*/ 43 h 383"/>
                <a:gd name="T28" fmla="+- 0 8306 8293"/>
                <a:gd name="T29" fmla="*/ T28 w 15"/>
                <a:gd name="T30" fmla="+- 0 -44 -185"/>
                <a:gd name="T31" fmla="*/ -44 h 383"/>
                <a:gd name="T32" fmla="+- 0 8300 8293"/>
                <a:gd name="T33" fmla="*/ T32 w 15"/>
                <a:gd name="T34" fmla="+- 0 -185 -185"/>
                <a:gd name="T35" fmla="*/ -185 h 38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5" h="383">
                  <a:moveTo>
                    <a:pt x="7" y="0"/>
                  </a:moveTo>
                  <a:lnTo>
                    <a:pt x="2" y="86"/>
                  </a:lnTo>
                  <a:lnTo>
                    <a:pt x="0" y="155"/>
                  </a:lnTo>
                  <a:lnTo>
                    <a:pt x="2" y="242"/>
                  </a:lnTo>
                  <a:lnTo>
                    <a:pt x="7" y="383"/>
                  </a:lnTo>
                  <a:lnTo>
                    <a:pt x="13" y="297"/>
                  </a:lnTo>
                  <a:lnTo>
                    <a:pt x="15" y="228"/>
                  </a:lnTo>
                  <a:lnTo>
                    <a:pt x="13" y="141"/>
                  </a:lnTo>
                  <a:lnTo>
                    <a:pt x="7" y="0"/>
                  </a:lnTo>
                  <a:close/>
                </a:path>
              </a:pathLst>
            </a:custGeom>
            <a:solidFill>
              <a:srgbClr val="234565"/>
            </a:solidFill>
            <a:ln>
              <a:noFill/>
            </a:ln>
          </p:spPr>
        </p:sp>
        <p:pic>
          <p:nvPicPr>
            <p:cNvPr id="12" name="Picture 28"/>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a:xfrm>
              <a:off x="8355" y="-148"/>
              <a:ext cx="724" cy="275"/>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제목 18"/>
          <p:cNvSpPr txBox="1"/>
          <p:nvPr/>
        </p:nvSpPr>
        <p:spPr>
          <a:xfrm>
            <a:off x="317818" y="323533"/>
            <a:ext cx="4543425" cy="849313"/>
          </a:xfrm>
          <a:prstGeom prst="rect">
            <a:avLst/>
          </a:prstGeom>
          <a:noFill/>
        </p:spPr>
        <p:txBody>
          <a:bodyPr vert="horz" lIns="91440" tIns="45720" rIns="91440" bIns="45720" rtlCol="0" anchor="ctr">
            <a:noAutofit/>
          </a:bodyPr>
          <a:lstStyle/>
          <a:p>
            <a:pPr marR="0" algn="ctr" defTabSz="914400" fontAlgn="auto">
              <a:spcAft>
                <a:spcPts val="0"/>
              </a:spcAft>
              <a:buClrTx/>
              <a:buSzTx/>
              <a:buFontTx/>
              <a:buNone/>
              <a:defRPr/>
            </a:pPr>
            <a:r>
              <a:rPr kumimoji="0" lang="en-US" altLang="ko-KR" sz="4000" kern="1200" cap="none" spc="-150" normalizeH="0" baseline="0" noProof="0" dirty="0" smtClean="0">
                <a:latin typeface="Arial" panose="020B0604020202020204" pitchFamily="34" charset="0"/>
                <a:ea typeface="HY견고딕" pitchFamily="18" charset="-127"/>
                <a:cs typeface="Arial" panose="020B0604020202020204" pitchFamily="34" charset="0"/>
              </a:rPr>
              <a:t>RESULTS</a:t>
            </a:r>
            <a:endParaRPr kumimoji="0" lang="ko-KR" altLang="en-US" sz="4000" kern="1200" cap="none" spc="-150" normalizeH="0" baseline="0" noProof="0" dirty="0">
              <a:latin typeface="Arial" panose="020B0604020202020204" pitchFamily="34" charset="0"/>
              <a:ea typeface="HY견고딕" pitchFamily="18" charset="-127"/>
              <a:cs typeface="Arial" panose="020B0604020202020204" pitchFamily="34" charset="0"/>
            </a:endParaRPr>
          </a:p>
        </p:txBody>
      </p:sp>
      <p:sp>
        <p:nvSpPr>
          <p:cNvPr id="8" name="TextBox 7"/>
          <p:cNvSpPr txBox="1"/>
          <p:nvPr/>
        </p:nvSpPr>
        <p:spPr>
          <a:xfrm>
            <a:off x="-317" y="-70167"/>
            <a:ext cx="1160780" cy="1322070"/>
          </a:xfrm>
          <a:prstGeom prst="rect">
            <a:avLst/>
          </a:prstGeom>
          <a:noFill/>
        </p:spPr>
        <p:txBody>
          <a:bodyPr wrap="none" rtlCol="0">
            <a:spAutoFit/>
          </a:bodyPr>
          <a:lstStyle/>
          <a:p>
            <a:pPr marR="0" defTabSz="914400" fontAlgn="auto">
              <a:spcBef>
                <a:spcPts val="0"/>
              </a:spcBef>
              <a:spcAft>
                <a:spcPts val="0"/>
              </a:spcAft>
              <a:buClrTx/>
              <a:buSzTx/>
              <a:buFontTx/>
              <a:buNone/>
              <a:defRPr/>
            </a:pPr>
            <a:r>
              <a:rPr kumimoji="0" lang="en-US" altLang="ko-KR" sz="8000" kern="1200" cap="none" spc="-600" normalizeH="0" baseline="0" noProof="0" dirty="0" smtClean="0">
                <a:solidFill>
                  <a:schemeClr val="tx1">
                    <a:lumMod val="75000"/>
                    <a:lumOff val="25000"/>
                  </a:schemeClr>
                </a:solidFill>
                <a:latin typeface="Arial" panose="020B0604020202020204" pitchFamily="34" charset="0"/>
                <a:ea typeface="HY견고딕" pitchFamily="18" charset="-127"/>
                <a:cs typeface="Arial" panose="020B0604020202020204" pitchFamily="34" charset="0"/>
              </a:rPr>
              <a:t>03</a:t>
            </a:r>
            <a:endParaRPr kumimoji="0" lang="ko-KR" altLang="en-US" sz="8000" kern="1200" cap="none" spc="-600" normalizeH="0" baseline="0" noProof="0" dirty="0">
              <a:solidFill>
                <a:schemeClr val="tx1">
                  <a:lumMod val="75000"/>
                  <a:lumOff val="25000"/>
                </a:schemeClr>
              </a:solidFill>
              <a:latin typeface="+mn-lt"/>
              <a:ea typeface="+mn-ea"/>
              <a:cs typeface="+mn-cs"/>
            </a:endParaRPr>
          </a:p>
        </p:txBody>
      </p:sp>
      <p:sp>
        <p:nvSpPr>
          <p:cNvPr id="100" name="Text Box 99"/>
          <p:cNvSpPr txBox="1"/>
          <p:nvPr/>
        </p:nvSpPr>
        <p:spPr>
          <a:xfrm>
            <a:off x="179070" y="1316355"/>
            <a:ext cx="7716520" cy="2036445"/>
          </a:xfrm>
          <a:prstGeom prst="rect">
            <a:avLst/>
          </a:prstGeom>
          <a:solidFill>
            <a:schemeClr val="bg1"/>
          </a:solidFill>
          <a:ln w="9525">
            <a:noFill/>
          </a:ln>
        </p:spPr>
        <p:txBody>
          <a:bodyPr wrap="square">
            <a:noAutofit/>
          </a:bodyPr>
          <a:p>
            <a:pPr marL="285750" indent="-285750">
              <a:buFont typeface="Arial" panose="020B0604020202020204" pitchFamily="34" charset="0"/>
              <a:buChar char="•"/>
            </a:pPr>
            <a:r>
              <a:rPr lang="en-US">
                <a:latin typeface="Calibri" panose="020F0502020204030204" charset="0"/>
                <a:cs typeface="等线" charset="0"/>
              </a:rPr>
              <a:t>Sustainable Development Goals</a:t>
            </a:r>
            <a:endParaRPr lang="en-US">
              <a:latin typeface="Calibri" panose="020F0502020204030204" charset="0"/>
              <a:cs typeface="等线" charset="0"/>
            </a:endParaRPr>
          </a:p>
          <a:p>
            <a:pPr marL="285750" indent="-285750">
              <a:buFont typeface="Arial" panose="020B0604020202020204" pitchFamily="34" charset="0"/>
              <a:buChar char="•"/>
            </a:pPr>
            <a:r>
              <a:rPr lang="en-US">
                <a:latin typeface="Calibri" panose="020F0502020204030204" charset="0"/>
                <a:cs typeface="等线" charset="0"/>
              </a:rPr>
              <a:t>The European Green Deal</a:t>
            </a:r>
            <a:endParaRPr lang="en-US">
              <a:latin typeface="Calibri" panose="020F0502020204030204" charset="0"/>
              <a:cs typeface="等线" charset="0"/>
            </a:endParaRPr>
          </a:p>
          <a:p>
            <a:pPr marL="285750" indent="-285750">
              <a:buFont typeface="Arial" panose="020B0604020202020204" pitchFamily="34" charset="0"/>
              <a:buChar char="•"/>
            </a:pPr>
            <a:r>
              <a:rPr lang="en-US">
                <a:latin typeface="Calibri" panose="020F0502020204030204" charset="0"/>
                <a:cs typeface="等线" charset="0"/>
              </a:rPr>
              <a:t>The </a:t>
            </a:r>
            <a:r>
              <a:rPr lang="sr-Latn-RS" altLang="en-US">
                <a:latin typeface="Calibri" panose="020F0502020204030204" charset="0"/>
                <a:cs typeface="等线" charset="0"/>
              </a:rPr>
              <a:t>s</a:t>
            </a:r>
            <a:r>
              <a:rPr lang="en-US">
                <a:latin typeface="Calibri" panose="020F0502020204030204" charset="0"/>
                <a:cs typeface="等线" charset="0"/>
              </a:rPr>
              <a:t>ituation in the EU</a:t>
            </a:r>
            <a:endParaRPr lang="en-US">
              <a:latin typeface="Calibri" panose="020F0502020204030204" charset="0"/>
              <a:cs typeface="等线" charset="0"/>
            </a:endParaRPr>
          </a:p>
          <a:p>
            <a:pPr marL="285750" indent="-285750">
              <a:buFont typeface="Arial" panose="020B0604020202020204" pitchFamily="34" charset="0"/>
              <a:buChar char="•"/>
            </a:pPr>
            <a:r>
              <a:rPr lang="en-US">
                <a:latin typeface="Calibri" panose="020F0502020204030204" charset="0"/>
                <a:cs typeface="等线" charset="0"/>
              </a:rPr>
              <a:t>Examples of </a:t>
            </a:r>
            <a:r>
              <a:rPr lang="sr-Latn-RS" altLang="en-US">
                <a:latin typeface="Calibri" panose="020F0502020204030204" charset="0"/>
                <a:cs typeface="等线" charset="0"/>
              </a:rPr>
              <a:t>g</a:t>
            </a:r>
            <a:r>
              <a:rPr lang="en-US">
                <a:latin typeface="Calibri" panose="020F0502020204030204" charset="0"/>
                <a:cs typeface="等线" charset="0"/>
              </a:rPr>
              <a:t>ood </a:t>
            </a:r>
            <a:r>
              <a:rPr lang="sr-Latn-RS" altLang="en-US">
                <a:latin typeface="Calibri" panose="020F0502020204030204" charset="0"/>
                <a:cs typeface="等线" charset="0"/>
              </a:rPr>
              <a:t>p</a:t>
            </a:r>
            <a:r>
              <a:rPr lang="en-US">
                <a:latin typeface="Calibri" panose="020F0502020204030204" charset="0"/>
                <a:cs typeface="等线" charset="0"/>
              </a:rPr>
              <a:t>ractice in </a:t>
            </a:r>
            <a:r>
              <a:rPr lang="sr-Latn-RS" altLang="en-US">
                <a:latin typeface="Calibri" panose="020F0502020204030204" charset="0"/>
                <a:cs typeface="等线" charset="0"/>
              </a:rPr>
              <a:t>n</a:t>
            </a:r>
            <a:r>
              <a:rPr lang="en-US">
                <a:latin typeface="Calibri" panose="020F0502020204030204" charset="0"/>
                <a:cs typeface="等线" charset="0"/>
              </a:rPr>
              <a:t>ational </a:t>
            </a:r>
            <a:r>
              <a:rPr lang="sr-Latn-RS" altLang="en-US">
                <a:latin typeface="Calibri" panose="020F0502020204030204" charset="0"/>
                <a:cs typeface="等线" charset="0"/>
              </a:rPr>
              <a:t>p</a:t>
            </a:r>
            <a:r>
              <a:rPr lang="en-US">
                <a:latin typeface="Calibri" panose="020F0502020204030204" charset="0"/>
                <a:cs typeface="等线" charset="0"/>
              </a:rPr>
              <a:t>rojects-Poland</a:t>
            </a:r>
            <a:endParaRPr lang="en-US">
              <a:latin typeface="Calibri" panose="020F0502020204030204" charset="0"/>
              <a:cs typeface="等线" charset="0"/>
            </a:endParaRPr>
          </a:p>
          <a:p>
            <a:pPr marL="285750" indent="-285750">
              <a:buFont typeface="Arial" panose="020B0604020202020204" pitchFamily="34" charset="0"/>
              <a:buChar char="•"/>
            </a:pPr>
            <a:r>
              <a:rPr lang="en-US">
                <a:latin typeface="Calibri" panose="020F0502020204030204" charset="0"/>
                <a:cs typeface="等线" charset="0"/>
              </a:rPr>
              <a:t>Examples of good practice of national project models from the environment</a:t>
            </a:r>
            <a:endParaRPr lang="en-US">
              <a:latin typeface="Calibri" panose="020F0502020204030204" charset="0"/>
              <a:cs typeface="等线" charset="0"/>
            </a:endParaRPr>
          </a:p>
          <a:p>
            <a:pPr marL="285750" indent="-285750">
              <a:buFont typeface="Arial" panose="020B0604020202020204" pitchFamily="34" charset="0"/>
              <a:buChar char="•"/>
            </a:pPr>
            <a:r>
              <a:rPr lang="en-US">
                <a:latin typeface="Calibri" panose="020F0502020204030204" charset="0"/>
                <a:cs typeface="等线" charset="0"/>
              </a:rPr>
              <a:t>Potentials for Innovative </a:t>
            </a:r>
            <a:r>
              <a:rPr lang="sr-Latn-RS" altLang="en-US">
                <a:latin typeface="Calibri" panose="020F0502020204030204" charset="0"/>
                <a:cs typeface="等线" charset="0"/>
              </a:rPr>
              <a:t>e</a:t>
            </a:r>
            <a:r>
              <a:rPr lang="en-US">
                <a:latin typeface="Calibri" panose="020F0502020204030204" charset="0"/>
                <a:cs typeface="等线" charset="0"/>
              </a:rPr>
              <a:t>co-</a:t>
            </a:r>
            <a:r>
              <a:rPr lang="sr-Latn-RS" altLang="en-US">
                <a:latin typeface="Calibri" panose="020F0502020204030204" charset="0"/>
                <a:cs typeface="等线" charset="0"/>
              </a:rPr>
              <a:t>e</a:t>
            </a:r>
            <a:r>
              <a:rPr lang="en-US">
                <a:latin typeface="Calibri" panose="020F0502020204030204" charset="0"/>
                <a:cs typeface="等线" charset="0"/>
              </a:rPr>
              <a:t>ntrepreneurship of </a:t>
            </a:r>
            <a:r>
              <a:rPr lang="sr-Latn-RS" altLang="en-US">
                <a:latin typeface="Calibri" panose="020F0502020204030204" charset="0"/>
                <a:cs typeface="等线" charset="0"/>
              </a:rPr>
              <a:t>y</a:t>
            </a:r>
            <a:r>
              <a:rPr lang="en-US">
                <a:latin typeface="Calibri" panose="020F0502020204030204" charset="0"/>
                <a:cs typeface="等线" charset="0"/>
              </a:rPr>
              <a:t>outh at the </a:t>
            </a:r>
            <a:r>
              <a:rPr lang="sr-Latn-RS" altLang="en-US">
                <a:latin typeface="Calibri" panose="020F0502020204030204" charset="0"/>
                <a:cs typeface="等线" charset="0"/>
              </a:rPr>
              <a:t>l</a:t>
            </a:r>
            <a:r>
              <a:rPr lang="en-US">
                <a:latin typeface="Calibri" panose="020F0502020204030204" charset="0"/>
                <a:cs typeface="等线" charset="0"/>
              </a:rPr>
              <a:t>ocal </a:t>
            </a:r>
            <a:r>
              <a:rPr lang="sr-Latn-RS" altLang="en-US">
                <a:latin typeface="Calibri" panose="020F0502020204030204" charset="0"/>
                <a:cs typeface="等线" charset="0"/>
              </a:rPr>
              <a:t>l</a:t>
            </a:r>
            <a:r>
              <a:rPr lang="en-US">
                <a:latin typeface="Calibri" panose="020F0502020204030204" charset="0"/>
                <a:cs typeface="等线" charset="0"/>
              </a:rPr>
              <a:t>evel</a:t>
            </a:r>
            <a:endParaRPr lang="en-US">
              <a:latin typeface="Calibri" panose="020F0502020204030204" charset="0"/>
              <a:cs typeface="等线" charset="0"/>
            </a:endParaRPr>
          </a:p>
          <a:p>
            <a:pPr marL="285750" indent="-285750">
              <a:buFont typeface="Arial" panose="020B0604020202020204" pitchFamily="34" charset="0"/>
              <a:buChar char="•"/>
            </a:pPr>
            <a:endParaRPr lang="en-US">
              <a:latin typeface="Calibri" panose="020F0502020204030204" charset="0"/>
              <a:cs typeface="等线" charset="0"/>
            </a:endParaRPr>
          </a:p>
          <a:p>
            <a:pPr marL="285750" indent="-285750">
              <a:buFont typeface="Arial" panose="020B0604020202020204" pitchFamily="34" charset="0"/>
              <a:buChar char="•"/>
            </a:pPr>
            <a:endParaRPr lang="en-US">
              <a:latin typeface="Calibri" panose="020F0502020204030204" charset="0"/>
              <a:cs typeface="等线" charset="0"/>
            </a:endParaRPr>
          </a:p>
        </p:txBody>
      </p:sp>
      <p:pic>
        <p:nvPicPr>
          <p:cNvPr id="333" name="image1.png"/>
          <p:cNvPicPr>
            <a:picLocks noChangeAspect="1"/>
          </p:cNvPicPr>
          <p:nvPr>
            <p:custDataLst>
              <p:tags r:id="rId1"/>
            </p:custDataLst>
          </p:nvPr>
        </p:nvPicPr>
        <p:blipFill>
          <a:blip r:embed="rId2" cstate="print"/>
          <a:stretch>
            <a:fillRect/>
          </a:stretch>
        </p:blipFill>
        <p:spPr>
          <a:xfrm>
            <a:off x="6920865" y="554990"/>
            <a:ext cx="2223135" cy="389890"/>
          </a:xfrm>
          <a:prstGeom prst="rect">
            <a:avLst/>
          </a:prstGeom>
          <a:ln>
            <a:solidFill>
              <a:schemeClr val="accent1"/>
            </a:solidFill>
          </a:ln>
        </p:spPr>
      </p:pic>
      <p:pic>
        <p:nvPicPr>
          <p:cNvPr id="334" name="image2.png"/>
          <p:cNvPicPr>
            <a:picLocks noChangeAspect="1"/>
          </p:cNvPicPr>
          <p:nvPr>
            <p:custDataLst>
              <p:tags r:id="rId3"/>
            </p:custDataLst>
          </p:nvPr>
        </p:nvPicPr>
        <p:blipFill>
          <a:blip r:embed="rId4" cstate="print"/>
          <a:stretch>
            <a:fillRect/>
          </a:stretch>
        </p:blipFill>
        <p:spPr>
          <a:xfrm>
            <a:off x="7308215" y="194628"/>
            <a:ext cx="1652270" cy="348615"/>
          </a:xfrm>
          <a:prstGeom prst="rect">
            <a:avLst/>
          </a:prstGeom>
        </p:spPr>
      </p:pic>
      <p:grpSp>
        <p:nvGrpSpPr>
          <p:cNvPr id="6" name="Group 6"/>
          <p:cNvGrpSpPr/>
          <p:nvPr/>
        </p:nvGrpSpPr>
        <p:grpSpPr>
          <a:xfrm>
            <a:off x="7740333" y="988695"/>
            <a:ext cx="1067435" cy="250190"/>
            <a:chOff x="7399" y="-190"/>
            <a:chExt cx="1681" cy="394"/>
          </a:xfrm>
        </p:grpSpPr>
        <p:pic>
          <p:nvPicPr>
            <p:cNvPr id="2" name="Picture 26"/>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7398" y="-191"/>
              <a:ext cx="848" cy="394"/>
            </a:xfrm>
            <a:prstGeom prst="rect">
              <a:avLst/>
            </a:prstGeom>
            <a:noFill/>
            <a:ln>
              <a:noFill/>
            </a:ln>
          </p:spPr>
        </p:pic>
        <p:sp>
          <p:nvSpPr>
            <p:cNvPr id="10" name="Freeform 27"/>
            <p:cNvSpPr/>
            <p:nvPr>
              <p:custDataLst>
                <p:tags r:id="rId7"/>
              </p:custDataLst>
            </p:nvPr>
          </p:nvSpPr>
          <p:spPr bwMode="auto">
            <a:xfrm>
              <a:off x="8293" y="-185"/>
              <a:ext cx="15" cy="383"/>
            </a:xfrm>
            <a:custGeom>
              <a:avLst/>
              <a:gdLst>
                <a:gd name="T0" fmla="+- 0 8300 8293"/>
                <a:gd name="T1" fmla="*/ T0 w 15"/>
                <a:gd name="T2" fmla="+- 0 -185 -185"/>
                <a:gd name="T3" fmla="*/ -185 h 383"/>
                <a:gd name="T4" fmla="+- 0 8295 8293"/>
                <a:gd name="T5" fmla="*/ T4 w 15"/>
                <a:gd name="T6" fmla="+- 0 -99 -185"/>
                <a:gd name="T7" fmla="*/ -99 h 383"/>
                <a:gd name="T8" fmla="+- 0 8293 8293"/>
                <a:gd name="T9" fmla="*/ T8 w 15"/>
                <a:gd name="T10" fmla="+- 0 -30 -185"/>
                <a:gd name="T11" fmla="*/ -30 h 383"/>
                <a:gd name="T12" fmla="+- 0 8295 8293"/>
                <a:gd name="T13" fmla="*/ T12 w 15"/>
                <a:gd name="T14" fmla="+- 0 57 -185"/>
                <a:gd name="T15" fmla="*/ 57 h 383"/>
                <a:gd name="T16" fmla="+- 0 8300 8293"/>
                <a:gd name="T17" fmla="*/ T16 w 15"/>
                <a:gd name="T18" fmla="+- 0 198 -185"/>
                <a:gd name="T19" fmla="*/ 198 h 383"/>
                <a:gd name="T20" fmla="+- 0 8306 8293"/>
                <a:gd name="T21" fmla="*/ T20 w 15"/>
                <a:gd name="T22" fmla="+- 0 112 -185"/>
                <a:gd name="T23" fmla="*/ 112 h 383"/>
                <a:gd name="T24" fmla="+- 0 8308 8293"/>
                <a:gd name="T25" fmla="*/ T24 w 15"/>
                <a:gd name="T26" fmla="+- 0 43 -185"/>
                <a:gd name="T27" fmla="*/ 43 h 383"/>
                <a:gd name="T28" fmla="+- 0 8306 8293"/>
                <a:gd name="T29" fmla="*/ T28 w 15"/>
                <a:gd name="T30" fmla="+- 0 -44 -185"/>
                <a:gd name="T31" fmla="*/ -44 h 383"/>
                <a:gd name="T32" fmla="+- 0 8300 8293"/>
                <a:gd name="T33" fmla="*/ T32 w 15"/>
                <a:gd name="T34" fmla="+- 0 -185 -185"/>
                <a:gd name="T35" fmla="*/ -185 h 38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5" h="383">
                  <a:moveTo>
                    <a:pt x="7" y="0"/>
                  </a:moveTo>
                  <a:lnTo>
                    <a:pt x="2" y="86"/>
                  </a:lnTo>
                  <a:lnTo>
                    <a:pt x="0" y="155"/>
                  </a:lnTo>
                  <a:lnTo>
                    <a:pt x="2" y="242"/>
                  </a:lnTo>
                  <a:lnTo>
                    <a:pt x="7" y="383"/>
                  </a:lnTo>
                  <a:lnTo>
                    <a:pt x="13" y="297"/>
                  </a:lnTo>
                  <a:lnTo>
                    <a:pt x="15" y="228"/>
                  </a:lnTo>
                  <a:lnTo>
                    <a:pt x="13" y="141"/>
                  </a:lnTo>
                  <a:lnTo>
                    <a:pt x="7" y="0"/>
                  </a:lnTo>
                  <a:close/>
                </a:path>
              </a:pathLst>
            </a:custGeom>
            <a:solidFill>
              <a:srgbClr val="234565"/>
            </a:solidFill>
            <a:ln>
              <a:noFill/>
            </a:ln>
          </p:spPr>
        </p:sp>
        <p:pic>
          <p:nvPicPr>
            <p:cNvPr id="12" name="Picture 28"/>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a:xfrm>
              <a:off x="8355" y="-148"/>
              <a:ext cx="724" cy="275"/>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제목 18"/>
          <p:cNvSpPr txBox="1"/>
          <p:nvPr/>
        </p:nvSpPr>
        <p:spPr>
          <a:xfrm>
            <a:off x="461328" y="323533"/>
            <a:ext cx="4543425" cy="849313"/>
          </a:xfrm>
          <a:prstGeom prst="rect">
            <a:avLst/>
          </a:prstGeom>
          <a:noFill/>
        </p:spPr>
        <p:txBody>
          <a:bodyPr vert="horz" lIns="91440" tIns="45720" rIns="91440" bIns="45720" rtlCol="0" anchor="ctr">
            <a:noAutofit/>
          </a:bodyPr>
          <a:lstStyle/>
          <a:p>
            <a:pPr marR="0" algn="ctr" defTabSz="914400" fontAlgn="auto">
              <a:spcAft>
                <a:spcPts val="0"/>
              </a:spcAft>
              <a:buClrTx/>
              <a:buSzTx/>
              <a:buFontTx/>
              <a:buNone/>
              <a:defRPr/>
            </a:pPr>
            <a:r>
              <a:rPr kumimoji="0" lang="en-US" altLang="ko-KR" sz="4000" kern="1200" cap="none" spc="-150" normalizeH="0" baseline="0" noProof="0" dirty="0" smtClean="0">
                <a:latin typeface="Arial" panose="020B0604020202020204" pitchFamily="34" charset="0"/>
                <a:ea typeface="HY견고딕" pitchFamily="18" charset="-127"/>
                <a:cs typeface="Arial" panose="020B0604020202020204" pitchFamily="34" charset="0"/>
              </a:rPr>
              <a:t>DISCUSSION</a:t>
            </a:r>
            <a:endParaRPr kumimoji="0" lang="en-US" altLang="ko-KR" sz="4000" kern="1200" cap="none" spc="-150" normalizeH="0" baseline="0" noProof="0" dirty="0" smtClean="0">
              <a:latin typeface="Arial" panose="020B0604020202020204" pitchFamily="34" charset="0"/>
              <a:ea typeface="HY견고딕" pitchFamily="18" charset="-127"/>
              <a:cs typeface="Arial" panose="020B0604020202020204" pitchFamily="34" charset="0"/>
            </a:endParaRPr>
          </a:p>
        </p:txBody>
      </p:sp>
      <p:sp>
        <p:nvSpPr>
          <p:cNvPr id="8" name="TextBox 7"/>
          <p:cNvSpPr txBox="1"/>
          <p:nvPr/>
        </p:nvSpPr>
        <p:spPr>
          <a:xfrm>
            <a:off x="-317" y="-70167"/>
            <a:ext cx="1573530" cy="1322070"/>
          </a:xfrm>
          <a:prstGeom prst="rect">
            <a:avLst/>
          </a:prstGeom>
          <a:noFill/>
        </p:spPr>
        <p:txBody>
          <a:bodyPr wrap="none" rtlCol="0">
            <a:spAutoFit/>
          </a:bodyPr>
          <a:lstStyle/>
          <a:p>
            <a:pPr marR="0" defTabSz="914400" fontAlgn="auto">
              <a:spcBef>
                <a:spcPts val="0"/>
              </a:spcBef>
              <a:spcAft>
                <a:spcPts val="0"/>
              </a:spcAft>
              <a:buClrTx/>
              <a:buSzTx/>
              <a:buFontTx/>
              <a:buNone/>
              <a:defRPr/>
            </a:pPr>
            <a:r>
              <a:rPr kumimoji="0" lang="en-US" altLang="ko-KR" sz="8000" kern="1200" cap="none" spc="-600" normalizeH="0" baseline="0" noProof="0" dirty="0" smtClean="0">
                <a:solidFill>
                  <a:schemeClr val="tx1">
                    <a:lumMod val="75000"/>
                    <a:lumOff val="25000"/>
                  </a:schemeClr>
                </a:solidFill>
                <a:latin typeface="Arial" panose="020B0604020202020204" pitchFamily="34" charset="0"/>
                <a:ea typeface="HY견고딕" pitchFamily="18" charset="-127"/>
                <a:cs typeface="Arial" panose="020B0604020202020204" pitchFamily="34" charset="0"/>
              </a:rPr>
              <a:t>04  </a:t>
            </a:r>
            <a:endParaRPr kumimoji="0" lang="ko-KR" altLang="en-US" sz="8000" kern="1200" cap="none" spc="-600" normalizeH="0" baseline="0" noProof="0" dirty="0">
              <a:solidFill>
                <a:schemeClr val="tx1">
                  <a:lumMod val="75000"/>
                  <a:lumOff val="25000"/>
                </a:schemeClr>
              </a:solidFill>
              <a:latin typeface="+mn-lt"/>
              <a:ea typeface="+mn-ea"/>
              <a:cs typeface="+mn-cs"/>
            </a:endParaRPr>
          </a:p>
        </p:txBody>
      </p:sp>
      <p:sp>
        <p:nvSpPr>
          <p:cNvPr id="100" name="Text Box 99"/>
          <p:cNvSpPr txBox="1"/>
          <p:nvPr/>
        </p:nvSpPr>
        <p:spPr>
          <a:xfrm>
            <a:off x="395605" y="1275080"/>
            <a:ext cx="7571105" cy="1753235"/>
          </a:xfrm>
          <a:prstGeom prst="rect">
            <a:avLst/>
          </a:prstGeom>
          <a:solidFill>
            <a:schemeClr val="bg1"/>
          </a:solidFill>
          <a:ln w="9525">
            <a:noFill/>
          </a:ln>
        </p:spPr>
        <p:txBody>
          <a:bodyPr wrap="square">
            <a:spAutoFit/>
          </a:bodyPr>
          <a:p>
            <a:pPr marL="285750" indent="-285750">
              <a:buFont typeface="Arial" panose="020B0604020202020204" pitchFamily="34" charset="0"/>
              <a:buChar char="•"/>
            </a:pPr>
            <a:r>
              <a:rPr lang="en-US">
                <a:latin typeface="Calibri" panose="020F0502020204030204" charset="0"/>
                <a:cs typeface="Times New Roman" panose="02020603050405020304" pitchFamily="18" charset="0"/>
              </a:rPr>
              <a:t>Internet of Things (IoT)</a:t>
            </a:r>
            <a:endParaRPr lang="en-US">
              <a:latin typeface="Calibri" panose="020F0502020204030204" charset="0"/>
              <a:cs typeface="Times New Roman" panose="02020603050405020304" pitchFamily="18" charset="0"/>
            </a:endParaRPr>
          </a:p>
          <a:p>
            <a:pPr marL="285750" indent="-285750">
              <a:buFont typeface="Arial" panose="020B0604020202020204" pitchFamily="34" charset="0"/>
              <a:buChar char="•"/>
            </a:pPr>
            <a:r>
              <a:rPr lang="en-US">
                <a:latin typeface="Calibri" panose="020F0502020204030204" charset="0"/>
                <a:cs typeface="Times New Roman" panose="02020603050405020304" pitchFamily="18" charset="0"/>
              </a:rPr>
              <a:t>Potentials of IoT </a:t>
            </a:r>
            <a:r>
              <a:rPr lang="sr-Latn-RS" altLang="en-US">
                <a:latin typeface="Calibri" panose="020F0502020204030204" charset="0"/>
                <a:cs typeface="Times New Roman" panose="02020603050405020304" pitchFamily="18" charset="0"/>
              </a:rPr>
              <a:t>a</a:t>
            </a:r>
            <a:r>
              <a:rPr lang="en-US">
                <a:latin typeface="Calibri" panose="020F0502020204030204" charset="0"/>
                <a:cs typeface="Times New Roman" panose="02020603050405020304" pitchFamily="18" charset="0"/>
              </a:rPr>
              <a:t>pplication in </a:t>
            </a:r>
            <a:r>
              <a:rPr lang="sr-Latn-RS" altLang="en-US">
                <a:latin typeface="Calibri" panose="020F0502020204030204" charset="0"/>
                <a:cs typeface="Times New Roman" panose="02020603050405020304" pitchFamily="18" charset="0"/>
              </a:rPr>
              <a:t>d</a:t>
            </a:r>
            <a:r>
              <a:rPr lang="en-US">
                <a:latin typeface="Calibri" panose="020F0502020204030204" charset="0"/>
                <a:cs typeface="Times New Roman" panose="02020603050405020304" pitchFamily="18" charset="0"/>
              </a:rPr>
              <a:t>igital </a:t>
            </a:r>
            <a:r>
              <a:rPr lang="sr-Latn-RS" altLang="en-US">
                <a:latin typeface="Calibri" panose="020F0502020204030204" charset="0"/>
                <a:cs typeface="Times New Roman" panose="02020603050405020304" pitchFamily="18" charset="0"/>
              </a:rPr>
              <a:t>e</a:t>
            </a:r>
            <a:r>
              <a:rPr lang="en-US">
                <a:latin typeface="Calibri" panose="020F0502020204030204" charset="0"/>
                <a:cs typeface="Times New Roman" panose="02020603050405020304" pitchFamily="18" charset="0"/>
              </a:rPr>
              <a:t>ducation in </a:t>
            </a:r>
            <a:r>
              <a:rPr lang="sr-Latn-RS" altLang="en-US">
                <a:latin typeface="Calibri" panose="020F0502020204030204" charset="0"/>
                <a:cs typeface="Times New Roman" panose="02020603050405020304" pitchFamily="18" charset="0"/>
              </a:rPr>
              <a:t>l</a:t>
            </a:r>
            <a:r>
              <a:rPr lang="en-US">
                <a:latin typeface="Calibri" panose="020F0502020204030204" charset="0"/>
                <a:cs typeface="Times New Roman" panose="02020603050405020304" pitchFamily="18" charset="0"/>
              </a:rPr>
              <a:t>ine with SDGs and EGD</a:t>
            </a:r>
            <a:endParaRPr lang="en-US">
              <a:latin typeface="Calibri" panose="020F0502020204030204" charset="0"/>
              <a:cs typeface="Times New Roman" panose="02020603050405020304" pitchFamily="18" charset="0"/>
            </a:endParaRPr>
          </a:p>
          <a:p>
            <a:pPr marL="285750" indent="-285750">
              <a:buFont typeface="Arial" panose="020B0604020202020204" pitchFamily="34" charset="0"/>
              <a:buChar char="•"/>
            </a:pPr>
            <a:r>
              <a:rPr lang="en-US">
                <a:latin typeface="Calibri" panose="020F0502020204030204" charset="0"/>
                <a:cs typeface="Times New Roman" panose="02020603050405020304" pitchFamily="18" charset="0"/>
              </a:rPr>
              <a:t>Application of IoT in </a:t>
            </a:r>
            <a:r>
              <a:rPr lang="sr-Latn-RS" altLang="en-US">
                <a:latin typeface="Calibri" panose="020F0502020204030204" charset="0"/>
                <a:cs typeface="Times New Roman" panose="02020603050405020304" pitchFamily="18" charset="0"/>
              </a:rPr>
              <a:t>e</a:t>
            </a:r>
            <a:r>
              <a:rPr lang="en-US">
                <a:latin typeface="Calibri" panose="020F0502020204030204" charset="0"/>
                <a:cs typeface="Times New Roman" panose="02020603050405020304" pitchFamily="18" charset="0"/>
              </a:rPr>
              <a:t>ducation for the </a:t>
            </a:r>
            <a:r>
              <a:rPr lang="sr-Latn-RS" altLang="en-US">
                <a:latin typeface="Calibri" panose="020F0502020204030204" charset="0"/>
                <a:cs typeface="Times New Roman" panose="02020603050405020304" pitchFamily="18" charset="0"/>
              </a:rPr>
              <a:t>p</a:t>
            </a:r>
            <a:r>
              <a:rPr lang="en-US">
                <a:latin typeface="Calibri" panose="020F0502020204030204" charset="0"/>
                <a:cs typeface="Times New Roman" panose="02020603050405020304" pitchFamily="18" charset="0"/>
              </a:rPr>
              <a:t>ublic </a:t>
            </a:r>
            <a:r>
              <a:rPr lang="sr-Latn-RS" altLang="en-US">
                <a:latin typeface="Calibri" panose="020F0502020204030204" charset="0"/>
                <a:cs typeface="Times New Roman" panose="02020603050405020304" pitchFamily="18" charset="0"/>
              </a:rPr>
              <a:t>s</a:t>
            </a:r>
            <a:r>
              <a:rPr lang="en-US">
                <a:latin typeface="Calibri" panose="020F0502020204030204" charset="0"/>
                <a:cs typeface="Times New Roman" panose="02020603050405020304" pitchFamily="18" charset="0"/>
              </a:rPr>
              <a:t>ector and </a:t>
            </a:r>
            <a:r>
              <a:rPr lang="sr-Latn-RS" altLang="en-US">
                <a:latin typeface="Calibri" panose="020F0502020204030204" charset="0"/>
                <a:cs typeface="Times New Roman" panose="02020603050405020304" pitchFamily="18" charset="0"/>
              </a:rPr>
              <a:t>i</a:t>
            </a:r>
            <a:r>
              <a:rPr lang="en-US">
                <a:latin typeface="Calibri" panose="020F0502020204030204" charset="0"/>
                <a:cs typeface="Times New Roman" panose="02020603050405020304" pitchFamily="18" charset="0"/>
              </a:rPr>
              <a:t>ndustry</a:t>
            </a:r>
            <a:endParaRPr lang="en-US">
              <a:latin typeface="Calibri" panose="020F0502020204030204" charset="0"/>
              <a:cs typeface="Times New Roman" panose="02020603050405020304" pitchFamily="18" charset="0"/>
            </a:endParaRPr>
          </a:p>
          <a:p>
            <a:pPr marL="285750" indent="-285750">
              <a:buFont typeface="Arial" panose="020B0604020202020204" pitchFamily="34" charset="0"/>
              <a:buChar char="•"/>
            </a:pPr>
            <a:r>
              <a:rPr lang="en-US">
                <a:latin typeface="Calibri" panose="020F0502020204030204" charset="0"/>
                <a:cs typeface="Times New Roman" panose="02020603050405020304" pitchFamily="18" charset="0"/>
              </a:rPr>
              <a:t>Creating environmentally sustainable practices</a:t>
            </a:r>
            <a:endParaRPr lang="en-US">
              <a:latin typeface="Calibri" panose="020F0502020204030204" charset="0"/>
              <a:cs typeface="Times New Roman" panose="02020603050405020304" pitchFamily="18" charset="0"/>
            </a:endParaRPr>
          </a:p>
          <a:p>
            <a:pPr marL="285750" indent="-285750">
              <a:buFont typeface="Arial" panose="020B0604020202020204" pitchFamily="34" charset="0"/>
              <a:buChar char="•"/>
            </a:pPr>
            <a:r>
              <a:rPr lang="en-US">
                <a:latin typeface="Calibri" panose="020F0502020204030204" charset="0"/>
                <a:cs typeface="Times New Roman" panose="02020603050405020304" pitchFamily="18" charset="0"/>
              </a:rPr>
              <a:t>The </a:t>
            </a:r>
            <a:r>
              <a:rPr lang="sr-Latn-RS" altLang="en-US">
                <a:latin typeface="Calibri" panose="020F0502020204030204" charset="0"/>
                <a:cs typeface="Times New Roman" panose="02020603050405020304" pitchFamily="18" charset="0"/>
              </a:rPr>
              <a:t>f</a:t>
            </a:r>
            <a:r>
              <a:rPr lang="en-US">
                <a:latin typeface="Calibri" panose="020F0502020204030204" charset="0"/>
                <a:cs typeface="Times New Roman" panose="02020603050405020304" pitchFamily="18" charset="0"/>
              </a:rPr>
              <a:t>uture of "Do </a:t>
            </a:r>
            <a:r>
              <a:rPr lang="sr-Latn-RS" altLang="en-US">
                <a:latin typeface="Calibri" panose="020F0502020204030204" charset="0"/>
                <a:cs typeface="Times New Roman" panose="02020603050405020304" pitchFamily="18" charset="0"/>
              </a:rPr>
              <a:t>i</a:t>
            </a:r>
            <a:r>
              <a:rPr lang="en-US">
                <a:latin typeface="Calibri" panose="020F0502020204030204" charset="0"/>
                <a:cs typeface="Times New Roman" panose="02020603050405020304" pitchFamily="18" charset="0"/>
              </a:rPr>
              <a:t>t </a:t>
            </a:r>
            <a:r>
              <a:rPr lang="sr-Latn-RS" altLang="en-US">
                <a:latin typeface="Calibri" panose="020F0502020204030204" charset="0"/>
                <a:cs typeface="Times New Roman" panose="02020603050405020304" pitchFamily="18" charset="0"/>
              </a:rPr>
              <a:t>y</a:t>
            </a:r>
            <a:r>
              <a:rPr lang="en-US">
                <a:latin typeface="Calibri" panose="020F0502020204030204" charset="0"/>
                <a:cs typeface="Times New Roman" panose="02020603050405020304" pitchFamily="18" charset="0"/>
              </a:rPr>
              <a:t>ourself" </a:t>
            </a:r>
            <a:r>
              <a:rPr lang="sr-Latn-RS" altLang="en-US">
                <a:latin typeface="Calibri" panose="020F0502020204030204" charset="0"/>
                <a:cs typeface="Times New Roman" panose="02020603050405020304" pitchFamily="18" charset="0"/>
              </a:rPr>
              <a:t>s</a:t>
            </a:r>
            <a:r>
              <a:rPr lang="en-US">
                <a:latin typeface="Calibri" panose="020F0502020204030204" charset="0"/>
                <a:cs typeface="Times New Roman" panose="02020603050405020304" pitchFamily="18" charset="0"/>
              </a:rPr>
              <a:t>ustainable </a:t>
            </a:r>
            <a:r>
              <a:rPr lang="sr-Latn-RS" altLang="en-US">
                <a:latin typeface="Calibri" panose="020F0502020204030204" charset="0"/>
                <a:cs typeface="Times New Roman" panose="02020603050405020304" pitchFamily="18" charset="0"/>
              </a:rPr>
              <a:t>p</a:t>
            </a:r>
            <a:r>
              <a:rPr lang="en-US">
                <a:latin typeface="Calibri" panose="020F0502020204030204" charset="0"/>
                <a:cs typeface="Times New Roman" panose="02020603050405020304" pitchFamily="18" charset="0"/>
              </a:rPr>
              <a:t>rojects for </a:t>
            </a:r>
            <a:r>
              <a:rPr lang="sr-Latn-RS" altLang="en-US">
                <a:latin typeface="Calibri" panose="020F0502020204030204" charset="0"/>
                <a:cs typeface="Times New Roman" panose="02020603050405020304" pitchFamily="18" charset="0"/>
              </a:rPr>
              <a:t>s</a:t>
            </a:r>
            <a:r>
              <a:rPr lang="en-US">
                <a:latin typeface="Calibri" panose="020F0502020204030204" charset="0"/>
                <a:cs typeface="Times New Roman" panose="02020603050405020304" pitchFamily="18" charset="0"/>
              </a:rPr>
              <a:t>tudents and IoT</a:t>
            </a:r>
            <a:endParaRPr lang="en-US">
              <a:latin typeface="Calibri" panose="020F0502020204030204" charset="0"/>
              <a:cs typeface="Times New Roman" panose="02020603050405020304" pitchFamily="18" charset="0"/>
            </a:endParaRPr>
          </a:p>
          <a:p>
            <a:pPr marL="285750" indent="-285750">
              <a:buFont typeface="Arial" panose="020B0604020202020204" pitchFamily="34" charset="0"/>
              <a:buChar char="•"/>
            </a:pPr>
            <a:endParaRPr lang="en-US">
              <a:latin typeface="Calibri" panose="020F0502020204030204" charset="0"/>
              <a:cs typeface="Times New Roman" panose="02020603050405020304" pitchFamily="18" charset="0"/>
            </a:endParaRPr>
          </a:p>
        </p:txBody>
      </p:sp>
      <p:pic>
        <p:nvPicPr>
          <p:cNvPr id="333" name="image1.png"/>
          <p:cNvPicPr>
            <a:picLocks noChangeAspect="1"/>
          </p:cNvPicPr>
          <p:nvPr>
            <p:custDataLst>
              <p:tags r:id="rId1"/>
            </p:custDataLst>
          </p:nvPr>
        </p:nvPicPr>
        <p:blipFill>
          <a:blip r:embed="rId2" cstate="print"/>
          <a:stretch>
            <a:fillRect/>
          </a:stretch>
        </p:blipFill>
        <p:spPr>
          <a:xfrm>
            <a:off x="6920865" y="554990"/>
            <a:ext cx="2223135" cy="389890"/>
          </a:xfrm>
          <a:prstGeom prst="rect">
            <a:avLst/>
          </a:prstGeom>
          <a:ln>
            <a:solidFill>
              <a:schemeClr val="accent1"/>
            </a:solidFill>
          </a:ln>
        </p:spPr>
      </p:pic>
      <p:pic>
        <p:nvPicPr>
          <p:cNvPr id="334" name="image2.png"/>
          <p:cNvPicPr>
            <a:picLocks noChangeAspect="1"/>
          </p:cNvPicPr>
          <p:nvPr>
            <p:custDataLst>
              <p:tags r:id="rId3"/>
            </p:custDataLst>
          </p:nvPr>
        </p:nvPicPr>
        <p:blipFill>
          <a:blip r:embed="rId4" cstate="print"/>
          <a:stretch>
            <a:fillRect/>
          </a:stretch>
        </p:blipFill>
        <p:spPr>
          <a:xfrm>
            <a:off x="7308215" y="194628"/>
            <a:ext cx="1652270" cy="348615"/>
          </a:xfrm>
          <a:prstGeom prst="rect">
            <a:avLst/>
          </a:prstGeom>
        </p:spPr>
      </p:pic>
      <p:grpSp>
        <p:nvGrpSpPr>
          <p:cNvPr id="6" name="Group 6"/>
          <p:cNvGrpSpPr/>
          <p:nvPr/>
        </p:nvGrpSpPr>
        <p:grpSpPr>
          <a:xfrm>
            <a:off x="7636828" y="971550"/>
            <a:ext cx="1067435" cy="250190"/>
            <a:chOff x="7399" y="-190"/>
            <a:chExt cx="1681" cy="394"/>
          </a:xfrm>
        </p:grpSpPr>
        <p:pic>
          <p:nvPicPr>
            <p:cNvPr id="2" name="Picture 26"/>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7398" y="-191"/>
              <a:ext cx="848" cy="394"/>
            </a:xfrm>
            <a:prstGeom prst="rect">
              <a:avLst/>
            </a:prstGeom>
            <a:noFill/>
            <a:ln>
              <a:noFill/>
            </a:ln>
          </p:spPr>
        </p:pic>
        <p:sp>
          <p:nvSpPr>
            <p:cNvPr id="10" name="Freeform 27"/>
            <p:cNvSpPr/>
            <p:nvPr>
              <p:custDataLst>
                <p:tags r:id="rId7"/>
              </p:custDataLst>
            </p:nvPr>
          </p:nvSpPr>
          <p:spPr bwMode="auto">
            <a:xfrm>
              <a:off x="8293" y="-185"/>
              <a:ext cx="15" cy="383"/>
            </a:xfrm>
            <a:custGeom>
              <a:avLst/>
              <a:gdLst>
                <a:gd name="T0" fmla="+- 0 8300 8293"/>
                <a:gd name="T1" fmla="*/ T0 w 15"/>
                <a:gd name="T2" fmla="+- 0 -185 -185"/>
                <a:gd name="T3" fmla="*/ -185 h 383"/>
                <a:gd name="T4" fmla="+- 0 8295 8293"/>
                <a:gd name="T5" fmla="*/ T4 w 15"/>
                <a:gd name="T6" fmla="+- 0 -99 -185"/>
                <a:gd name="T7" fmla="*/ -99 h 383"/>
                <a:gd name="T8" fmla="+- 0 8293 8293"/>
                <a:gd name="T9" fmla="*/ T8 w 15"/>
                <a:gd name="T10" fmla="+- 0 -30 -185"/>
                <a:gd name="T11" fmla="*/ -30 h 383"/>
                <a:gd name="T12" fmla="+- 0 8295 8293"/>
                <a:gd name="T13" fmla="*/ T12 w 15"/>
                <a:gd name="T14" fmla="+- 0 57 -185"/>
                <a:gd name="T15" fmla="*/ 57 h 383"/>
                <a:gd name="T16" fmla="+- 0 8300 8293"/>
                <a:gd name="T17" fmla="*/ T16 w 15"/>
                <a:gd name="T18" fmla="+- 0 198 -185"/>
                <a:gd name="T19" fmla="*/ 198 h 383"/>
                <a:gd name="T20" fmla="+- 0 8306 8293"/>
                <a:gd name="T21" fmla="*/ T20 w 15"/>
                <a:gd name="T22" fmla="+- 0 112 -185"/>
                <a:gd name="T23" fmla="*/ 112 h 383"/>
                <a:gd name="T24" fmla="+- 0 8308 8293"/>
                <a:gd name="T25" fmla="*/ T24 w 15"/>
                <a:gd name="T26" fmla="+- 0 43 -185"/>
                <a:gd name="T27" fmla="*/ 43 h 383"/>
                <a:gd name="T28" fmla="+- 0 8306 8293"/>
                <a:gd name="T29" fmla="*/ T28 w 15"/>
                <a:gd name="T30" fmla="+- 0 -44 -185"/>
                <a:gd name="T31" fmla="*/ -44 h 383"/>
                <a:gd name="T32" fmla="+- 0 8300 8293"/>
                <a:gd name="T33" fmla="*/ T32 w 15"/>
                <a:gd name="T34" fmla="+- 0 -185 -185"/>
                <a:gd name="T35" fmla="*/ -185 h 38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5" h="383">
                  <a:moveTo>
                    <a:pt x="7" y="0"/>
                  </a:moveTo>
                  <a:lnTo>
                    <a:pt x="2" y="86"/>
                  </a:lnTo>
                  <a:lnTo>
                    <a:pt x="0" y="155"/>
                  </a:lnTo>
                  <a:lnTo>
                    <a:pt x="2" y="242"/>
                  </a:lnTo>
                  <a:lnTo>
                    <a:pt x="7" y="383"/>
                  </a:lnTo>
                  <a:lnTo>
                    <a:pt x="13" y="297"/>
                  </a:lnTo>
                  <a:lnTo>
                    <a:pt x="15" y="228"/>
                  </a:lnTo>
                  <a:lnTo>
                    <a:pt x="13" y="141"/>
                  </a:lnTo>
                  <a:lnTo>
                    <a:pt x="7" y="0"/>
                  </a:lnTo>
                  <a:close/>
                </a:path>
              </a:pathLst>
            </a:custGeom>
            <a:solidFill>
              <a:srgbClr val="234565"/>
            </a:solidFill>
            <a:ln>
              <a:noFill/>
            </a:ln>
          </p:spPr>
        </p:sp>
        <p:pic>
          <p:nvPicPr>
            <p:cNvPr id="12" name="Picture 28"/>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a:xfrm>
              <a:off x="8355" y="-148"/>
              <a:ext cx="724" cy="275"/>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제목 18"/>
          <p:cNvSpPr txBox="1"/>
          <p:nvPr/>
        </p:nvSpPr>
        <p:spPr>
          <a:xfrm>
            <a:off x="461328" y="323533"/>
            <a:ext cx="4543425" cy="849313"/>
          </a:xfrm>
          <a:prstGeom prst="rect">
            <a:avLst/>
          </a:prstGeom>
          <a:noFill/>
        </p:spPr>
        <p:txBody>
          <a:bodyPr vert="horz" lIns="91440" tIns="45720" rIns="91440" bIns="45720" rtlCol="0" anchor="ctr">
            <a:noAutofit/>
          </a:bodyPr>
          <a:p>
            <a:pPr marR="0" algn="ctr" defTabSz="914400" fontAlgn="auto">
              <a:spcAft>
                <a:spcPts val="0"/>
              </a:spcAft>
              <a:buClrTx/>
              <a:buSzTx/>
              <a:buFontTx/>
              <a:buNone/>
              <a:defRPr/>
            </a:pPr>
            <a:r>
              <a:rPr kumimoji="0" lang="en-US" altLang="ko-KR" sz="4000" kern="1200" cap="none" spc="-150" normalizeH="0" baseline="0" noProof="0" dirty="0" smtClean="0">
                <a:latin typeface="Arial" panose="020B0604020202020204" pitchFamily="34" charset="0"/>
                <a:ea typeface="HY견고딕" pitchFamily="18" charset="-127"/>
                <a:cs typeface="Arial" panose="020B0604020202020204" pitchFamily="34" charset="0"/>
              </a:rPr>
              <a:t>CONCLUSION</a:t>
            </a:r>
            <a:endParaRPr kumimoji="0" lang="en-US" altLang="ko-KR" sz="4000" kern="1200" cap="none" spc="-150" normalizeH="0" baseline="0" noProof="0" dirty="0" smtClean="0">
              <a:latin typeface="Arial" panose="020B0604020202020204" pitchFamily="34" charset="0"/>
              <a:ea typeface="HY견고딕" pitchFamily="18" charset="-127"/>
              <a:cs typeface="Arial" panose="020B0604020202020204" pitchFamily="34" charset="0"/>
            </a:endParaRPr>
          </a:p>
        </p:txBody>
      </p:sp>
      <p:sp>
        <p:nvSpPr>
          <p:cNvPr id="8" name="TextBox 7"/>
          <p:cNvSpPr txBox="1"/>
          <p:nvPr/>
        </p:nvSpPr>
        <p:spPr>
          <a:xfrm>
            <a:off x="-317" y="-70167"/>
            <a:ext cx="1779905" cy="1322070"/>
          </a:xfrm>
          <a:prstGeom prst="rect">
            <a:avLst/>
          </a:prstGeom>
          <a:noFill/>
        </p:spPr>
        <p:txBody>
          <a:bodyPr wrap="none" rtlCol="0">
            <a:spAutoFit/>
          </a:bodyPr>
          <a:p>
            <a:pPr marR="0" defTabSz="914400" fontAlgn="auto">
              <a:spcBef>
                <a:spcPts val="0"/>
              </a:spcBef>
              <a:spcAft>
                <a:spcPts val="0"/>
              </a:spcAft>
              <a:buClrTx/>
              <a:buSzTx/>
              <a:buFontTx/>
              <a:buNone/>
              <a:defRPr/>
            </a:pPr>
            <a:r>
              <a:rPr kumimoji="0" lang="en-US" altLang="ko-KR" sz="8000" kern="1200" cap="none" spc="-600" normalizeH="0" baseline="0" noProof="0" dirty="0" smtClean="0">
                <a:solidFill>
                  <a:schemeClr val="tx1">
                    <a:lumMod val="75000"/>
                    <a:lumOff val="25000"/>
                  </a:schemeClr>
                </a:solidFill>
                <a:latin typeface="Arial" panose="020B0604020202020204" pitchFamily="34" charset="0"/>
                <a:ea typeface="HY견고딕" pitchFamily="18" charset="-127"/>
                <a:cs typeface="Arial" panose="020B0604020202020204" pitchFamily="34" charset="0"/>
              </a:rPr>
              <a:t>05   </a:t>
            </a:r>
            <a:endParaRPr kumimoji="0" lang="ko-KR" altLang="en-US" sz="8000" kern="1200" cap="none" spc="-600" normalizeH="0" baseline="0" noProof="0" dirty="0">
              <a:solidFill>
                <a:schemeClr val="tx1">
                  <a:lumMod val="75000"/>
                  <a:lumOff val="25000"/>
                </a:schemeClr>
              </a:solidFill>
              <a:latin typeface="+mn-lt"/>
              <a:ea typeface="+mn-ea"/>
              <a:cs typeface="+mn-cs"/>
            </a:endParaRPr>
          </a:p>
        </p:txBody>
      </p:sp>
      <p:sp>
        <p:nvSpPr>
          <p:cNvPr id="2" name="Text Box 1"/>
          <p:cNvSpPr txBox="1"/>
          <p:nvPr/>
        </p:nvSpPr>
        <p:spPr>
          <a:xfrm>
            <a:off x="323850" y="1247140"/>
            <a:ext cx="7780020" cy="3138170"/>
          </a:xfrm>
          <a:prstGeom prst="rect">
            <a:avLst/>
          </a:prstGeom>
          <a:solidFill>
            <a:schemeClr val="bg1"/>
          </a:solidFill>
        </p:spPr>
        <p:txBody>
          <a:bodyPr wrap="square" rtlCol="0" anchor="t">
            <a:spAutoFit/>
          </a:bodyPr>
          <a:p>
            <a:pPr marL="285750" indent="-285750" algn="just">
              <a:buFont typeface="Arial" panose="020B0604020202020204" pitchFamily="34" charset="0"/>
              <a:buChar char="•"/>
            </a:pPr>
            <a:r>
              <a:rPr lang="en-US">
                <a:latin typeface="Calibri" panose="020F0502020204030204" charset="0"/>
                <a:cs typeface="Calibri" panose="020F0502020204030204" charset="0"/>
              </a:rPr>
              <a:t>Digitalization and innovation are transforming economic and social development by revolutionizing traditional industries and fostering new, sustainable economic models. </a:t>
            </a:r>
            <a:endParaRPr lang="en-US">
              <a:latin typeface="Calibri" panose="020F0502020204030204" charset="0"/>
              <a:cs typeface="Calibri" panose="020F0502020204030204" charset="0"/>
            </a:endParaRPr>
          </a:p>
          <a:p>
            <a:pPr marL="285750" indent="-285750" algn="just">
              <a:buFont typeface="Arial" panose="020B0604020202020204" pitchFamily="34" charset="0"/>
              <a:buChar char="•"/>
            </a:pPr>
            <a:endParaRPr lang="en-US">
              <a:latin typeface="Calibri" panose="020F0502020204030204" charset="0"/>
              <a:cs typeface="Calibri" panose="020F0502020204030204" charset="0"/>
            </a:endParaRPr>
          </a:p>
          <a:p>
            <a:pPr marL="285750" indent="-285750" algn="just">
              <a:buFont typeface="Arial" panose="020B0604020202020204" pitchFamily="34" charset="0"/>
              <a:buChar char="•"/>
            </a:pPr>
            <a:r>
              <a:rPr lang="en-US">
                <a:latin typeface="Calibri" panose="020F0502020204030204" charset="0"/>
                <a:cs typeface="Calibri" panose="020F0502020204030204" charset="0"/>
              </a:rPr>
              <a:t>Embracing digital education, especially aligned with the European Green Deal (EGD) and Sustainable Development Goals (SDG), is essential for empowering youth and promoting sustainable growth.</a:t>
            </a:r>
            <a:endParaRPr lang="en-US">
              <a:latin typeface="Calibri" panose="020F0502020204030204" charset="0"/>
              <a:cs typeface="Calibri" panose="020F0502020204030204" charset="0"/>
            </a:endParaRPr>
          </a:p>
          <a:p>
            <a:pPr marL="285750" indent="-285750" algn="just">
              <a:buFont typeface="Arial" panose="020B0604020202020204" pitchFamily="34" charset="0"/>
              <a:buChar char="•"/>
            </a:pPr>
            <a:endParaRPr lang="en-US">
              <a:latin typeface="Calibri" panose="020F0502020204030204" charset="0"/>
              <a:cs typeface="Calibri" panose="020F0502020204030204" charset="0"/>
            </a:endParaRPr>
          </a:p>
          <a:p>
            <a:pPr marL="285750" indent="-285750" algn="just">
              <a:buFont typeface="Arial" panose="020B0604020202020204" pitchFamily="34" charset="0"/>
              <a:buChar char="•"/>
            </a:pPr>
            <a:r>
              <a:rPr lang="en-US">
                <a:latin typeface="Calibri" panose="020F0502020204030204" charset="0"/>
                <a:cs typeface="Calibri" panose="020F0502020204030204" charset="0"/>
              </a:rPr>
              <a:t>Educational frameworks </a:t>
            </a:r>
            <a:r>
              <a:rPr lang="sr-Latn-RS" altLang="en-US">
                <a:latin typeface="Calibri" panose="020F0502020204030204" charset="0"/>
                <a:cs typeface="Calibri" panose="020F0502020204030204" charset="0"/>
              </a:rPr>
              <a:t>are improving </a:t>
            </a:r>
            <a:r>
              <a:rPr lang="en-US">
                <a:latin typeface="Calibri" panose="020F0502020204030204" charset="0"/>
                <a:cs typeface="Calibri" panose="020F0502020204030204" charset="0"/>
              </a:rPr>
              <a:t>economic empowerment and nurtures innovation and sustainability. </a:t>
            </a:r>
            <a:endParaRPr lang="en-US">
              <a:latin typeface="Calibri" panose="020F0502020204030204" charset="0"/>
              <a:cs typeface="Calibri" panose="020F0502020204030204" charset="0"/>
            </a:endParaRPr>
          </a:p>
          <a:p>
            <a:pPr marL="285750" indent="-285750" algn="just">
              <a:buFont typeface="Arial" panose="020B0604020202020204" pitchFamily="34" charset="0"/>
              <a:buChar char="•"/>
            </a:pPr>
            <a:endParaRPr lang="en-US">
              <a:latin typeface="Calibri" panose="020F0502020204030204" charset="0"/>
              <a:cs typeface="Calibri" panose="020F0502020204030204" charset="0"/>
            </a:endParaRPr>
          </a:p>
        </p:txBody>
      </p:sp>
      <p:pic>
        <p:nvPicPr>
          <p:cNvPr id="333" name="image1.png"/>
          <p:cNvPicPr>
            <a:picLocks noChangeAspect="1"/>
          </p:cNvPicPr>
          <p:nvPr>
            <p:custDataLst>
              <p:tags r:id="rId1"/>
            </p:custDataLst>
          </p:nvPr>
        </p:nvPicPr>
        <p:blipFill>
          <a:blip r:embed="rId2" cstate="print"/>
          <a:stretch>
            <a:fillRect/>
          </a:stretch>
        </p:blipFill>
        <p:spPr>
          <a:xfrm>
            <a:off x="6920865" y="554990"/>
            <a:ext cx="2223135" cy="389890"/>
          </a:xfrm>
          <a:prstGeom prst="rect">
            <a:avLst/>
          </a:prstGeom>
          <a:ln>
            <a:solidFill>
              <a:schemeClr val="accent1"/>
            </a:solidFill>
          </a:ln>
        </p:spPr>
      </p:pic>
      <p:pic>
        <p:nvPicPr>
          <p:cNvPr id="334" name="image2.png"/>
          <p:cNvPicPr>
            <a:picLocks noChangeAspect="1"/>
          </p:cNvPicPr>
          <p:nvPr>
            <p:custDataLst>
              <p:tags r:id="rId3"/>
            </p:custDataLst>
          </p:nvPr>
        </p:nvPicPr>
        <p:blipFill>
          <a:blip r:embed="rId4" cstate="print"/>
          <a:stretch>
            <a:fillRect/>
          </a:stretch>
        </p:blipFill>
        <p:spPr>
          <a:xfrm>
            <a:off x="7308215" y="194628"/>
            <a:ext cx="1652270" cy="348615"/>
          </a:xfrm>
          <a:prstGeom prst="rect">
            <a:avLst/>
          </a:prstGeom>
        </p:spPr>
      </p:pic>
      <p:grpSp>
        <p:nvGrpSpPr>
          <p:cNvPr id="6" name="Group 6"/>
          <p:cNvGrpSpPr/>
          <p:nvPr/>
        </p:nvGrpSpPr>
        <p:grpSpPr>
          <a:xfrm>
            <a:off x="7565708" y="971550"/>
            <a:ext cx="1067435" cy="250190"/>
            <a:chOff x="7399" y="-190"/>
            <a:chExt cx="1681" cy="394"/>
          </a:xfrm>
        </p:grpSpPr>
        <p:pic>
          <p:nvPicPr>
            <p:cNvPr id="3" name="Picture 26"/>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rcRect/>
            <a:stretch>
              <a:fillRect/>
            </a:stretch>
          </p:blipFill>
          <p:spPr>
            <a:xfrm>
              <a:off x="7398" y="-191"/>
              <a:ext cx="848" cy="394"/>
            </a:xfrm>
            <a:prstGeom prst="rect">
              <a:avLst/>
            </a:prstGeom>
            <a:noFill/>
            <a:ln>
              <a:noFill/>
            </a:ln>
          </p:spPr>
        </p:pic>
        <p:sp>
          <p:nvSpPr>
            <p:cNvPr id="10" name="Freeform 27"/>
            <p:cNvSpPr/>
            <p:nvPr>
              <p:custDataLst>
                <p:tags r:id="rId7"/>
              </p:custDataLst>
            </p:nvPr>
          </p:nvSpPr>
          <p:spPr bwMode="auto">
            <a:xfrm>
              <a:off x="8293" y="-185"/>
              <a:ext cx="15" cy="383"/>
            </a:xfrm>
            <a:custGeom>
              <a:avLst/>
              <a:gdLst>
                <a:gd name="T0" fmla="+- 0 8300 8293"/>
                <a:gd name="T1" fmla="*/ T0 w 15"/>
                <a:gd name="T2" fmla="+- 0 -185 -185"/>
                <a:gd name="T3" fmla="*/ -185 h 383"/>
                <a:gd name="T4" fmla="+- 0 8295 8293"/>
                <a:gd name="T5" fmla="*/ T4 w 15"/>
                <a:gd name="T6" fmla="+- 0 -99 -185"/>
                <a:gd name="T7" fmla="*/ -99 h 383"/>
                <a:gd name="T8" fmla="+- 0 8293 8293"/>
                <a:gd name="T9" fmla="*/ T8 w 15"/>
                <a:gd name="T10" fmla="+- 0 -30 -185"/>
                <a:gd name="T11" fmla="*/ -30 h 383"/>
                <a:gd name="T12" fmla="+- 0 8295 8293"/>
                <a:gd name="T13" fmla="*/ T12 w 15"/>
                <a:gd name="T14" fmla="+- 0 57 -185"/>
                <a:gd name="T15" fmla="*/ 57 h 383"/>
                <a:gd name="T16" fmla="+- 0 8300 8293"/>
                <a:gd name="T17" fmla="*/ T16 w 15"/>
                <a:gd name="T18" fmla="+- 0 198 -185"/>
                <a:gd name="T19" fmla="*/ 198 h 383"/>
                <a:gd name="T20" fmla="+- 0 8306 8293"/>
                <a:gd name="T21" fmla="*/ T20 w 15"/>
                <a:gd name="T22" fmla="+- 0 112 -185"/>
                <a:gd name="T23" fmla="*/ 112 h 383"/>
                <a:gd name="T24" fmla="+- 0 8308 8293"/>
                <a:gd name="T25" fmla="*/ T24 w 15"/>
                <a:gd name="T26" fmla="+- 0 43 -185"/>
                <a:gd name="T27" fmla="*/ 43 h 383"/>
                <a:gd name="T28" fmla="+- 0 8306 8293"/>
                <a:gd name="T29" fmla="*/ T28 w 15"/>
                <a:gd name="T30" fmla="+- 0 -44 -185"/>
                <a:gd name="T31" fmla="*/ -44 h 383"/>
                <a:gd name="T32" fmla="+- 0 8300 8293"/>
                <a:gd name="T33" fmla="*/ T32 w 15"/>
                <a:gd name="T34" fmla="+- 0 -185 -185"/>
                <a:gd name="T35" fmla="*/ -185 h 38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5" h="383">
                  <a:moveTo>
                    <a:pt x="7" y="0"/>
                  </a:moveTo>
                  <a:lnTo>
                    <a:pt x="2" y="86"/>
                  </a:lnTo>
                  <a:lnTo>
                    <a:pt x="0" y="155"/>
                  </a:lnTo>
                  <a:lnTo>
                    <a:pt x="2" y="242"/>
                  </a:lnTo>
                  <a:lnTo>
                    <a:pt x="7" y="383"/>
                  </a:lnTo>
                  <a:lnTo>
                    <a:pt x="13" y="297"/>
                  </a:lnTo>
                  <a:lnTo>
                    <a:pt x="15" y="228"/>
                  </a:lnTo>
                  <a:lnTo>
                    <a:pt x="13" y="141"/>
                  </a:lnTo>
                  <a:lnTo>
                    <a:pt x="7" y="0"/>
                  </a:lnTo>
                  <a:close/>
                </a:path>
              </a:pathLst>
            </a:custGeom>
            <a:solidFill>
              <a:srgbClr val="234565"/>
            </a:solidFill>
            <a:ln>
              <a:noFill/>
            </a:ln>
          </p:spPr>
        </p:sp>
        <p:pic>
          <p:nvPicPr>
            <p:cNvPr id="12" name="Picture 28"/>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a:xfrm>
              <a:off x="8355" y="-148"/>
              <a:ext cx="724" cy="2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
          <p:cNvSpPr txBox="1"/>
          <p:nvPr/>
        </p:nvSpPr>
        <p:spPr>
          <a:xfrm>
            <a:off x="251460" y="1277620"/>
            <a:ext cx="8080375" cy="3794125"/>
          </a:xfrm>
          <a:prstGeom prst="rect">
            <a:avLst/>
          </a:prstGeom>
          <a:solidFill>
            <a:schemeClr val="bg1"/>
          </a:solidFill>
        </p:spPr>
        <p:txBody>
          <a:bodyPr wrap="square" rtlCol="0" anchor="t">
            <a:noAutofit/>
          </a:bodyPr>
          <a:p>
            <a:pPr marL="285750" indent="-285750">
              <a:lnSpc>
                <a:spcPct val="150000"/>
              </a:lnSpc>
              <a:buFont typeface="Arial" panose="020B0604020202020204" pitchFamily="34" charset="0"/>
              <a:buChar char="•"/>
            </a:pPr>
            <a:r>
              <a:rPr lang="en-US">
                <a:latin typeface="Calibri" panose="020F0502020204030204" charset="0"/>
                <a:cs typeface="Calibri" panose="020F0502020204030204" charset="0"/>
              </a:rPr>
              <a:t>The potential of SDG and EGD is </a:t>
            </a:r>
            <a:r>
              <a:rPr lang="sr-Latn-RS" altLang="en-US">
                <a:latin typeface="Calibri" panose="020F0502020204030204" charset="0"/>
                <a:cs typeface="Calibri" panose="020F0502020204030204" charset="0"/>
              </a:rPr>
              <a:t>huge</a:t>
            </a:r>
            <a:r>
              <a:rPr lang="en-US">
                <a:latin typeface="Calibri" panose="020F0502020204030204" charset="0"/>
                <a:cs typeface="Calibri" panose="020F0502020204030204" charset="0"/>
              </a:rPr>
              <a:t>, </a:t>
            </a:r>
            <a:r>
              <a:rPr lang="sr-Latn-RS" altLang="en-US">
                <a:latin typeface="Calibri" panose="020F0502020204030204" charset="0"/>
                <a:cs typeface="Calibri" panose="020F0502020204030204" charset="0"/>
              </a:rPr>
              <a:t>too, </a:t>
            </a:r>
            <a:r>
              <a:rPr lang="en-US">
                <a:latin typeface="Calibri" panose="020F0502020204030204" charset="0"/>
                <a:cs typeface="Calibri" panose="020F0502020204030204" charset="0"/>
              </a:rPr>
              <a:t>but practical results and empirical studies are still limited.</a:t>
            </a:r>
            <a:endParaRPr lang="en-US">
              <a:latin typeface="Calibri" panose="020F0502020204030204" charset="0"/>
              <a:cs typeface="Calibri" panose="020F0502020204030204" charset="0"/>
            </a:endParaRPr>
          </a:p>
          <a:p>
            <a:pPr marL="285750" indent="-285750">
              <a:lnSpc>
                <a:spcPct val="150000"/>
              </a:lnSpc>
              <a:buFont typeface="Arial" panose="020B0604020202020204" pitchFamily="34" charset="0"/>
              <a:buChar char="•"/>
            </a:pPr>
            <a:r>
              <a:rPr lang="en-US">
                <a:latin typeface="Calibri" panose="020F0502020204030204" charset="0"/>
                <a:cs typeface="Calibri" panose="020F0502020204030204" charset="0"/>
              </a:rPr>
              <a:t>Both SDG and EGD are relatively new concepts, with their operationalization just beginning, especially in Southeastern Europe.</a:t>
            </a:r>
            <a:endParaRPr lang="en-US">
              <a:latin typeface="Calibri" panose="020F0502020204030204" charset="0"/>
              <a:cs typeface="Calibri" panose="020F0502020204030204" charset="0"/>
            </a:endParaRPr>
          </a:p>
          <a:p>
            <a:pPr marL="285750" indent="-285750">
              <a:lnSpc>
                <a:spcPct val="150000"/>
              </a:lnSpc>
              <a:buFont typeface="Arial" panose="020B0604020202020204" pitchFamily="34" charset="0"/>
              <a:buChar char="•"/>
            </a:pPr>
            <a:r>
              <a:rPr lang="en-US">
                <a:latin typeface="Calibri" panose="020F0502020204030204" charset="0"/>
                <a:cs typeface="Calibri" panose="020F0502020204030204" charset="0"/>
              </a:rPr>
              <a:t>Many new solutions through social organization practices, software, and green platforms are anticipated.</a:t>
            </a:r>
            <a:endParaRPr lang="en-US">
              <a:latin typeface="Calibri" panose="020F0502020204030204" charset="0"/>
              <a:cs typeface="Calibri" panose="020F0502020204030204" charset="0"/>
            </a:endParaRPr>
          </a:p>
          <a:p>
            <a:pPr marL="285750" indent="-285750">
              <a:lnSpc>
                <a:spcPct val="150000"/>
              </a:lnSpc>
              <a:buFont typeface="Arial" panose="020B0604020202020204" pitchFamily="34" charset="0"/>
              <a:buChar char="•"/>
            </a:pPr>
            <a:r>
              <a:rPr lang="en-US">
                <a:latin typeface="Calibri" panose="020F0502020204030204" charset="0"/>
                <a:cs typeface="Calibri" panose="020F0502020204030204" charset="0"/>
              </a:rPr>
              <a:t>This paper primarily applied a comparative analysis of theoretical solutions and literature sources.</a:t>
            </a:r>
            <a:endParaRPr lang="en-US">
              <a:latin typeface="Calibri" panose="020F0502020204030204" charset="0"/>
              <a:cs typeface="Calibri" panose="020F0502020204030204" charset="0"/>
            </a:endParaRPr>
          </a:p>
          <a:p>
            <a:pPr marL="285750" indent="-285750">
              <a:lnSpc>
                <a:spcPct val="150000"/>
              </a:lnSpc>
              <a:buFont typeface="Arial" panose="020B0604020202020204" pitchFamily="34" charset="0"/>
              <a:buChar char="•"/>
            </a:pPr>
            <a:r>
              <a:rPr lang="en-US">
                <a:latin typeface="Calibri" panose="020F0502020204030204" charset="0"/>
                <a:cs typeface="Calibri" panose="020F0502020204030204" charset="0"/>
              </a:rPr>
              <a:t>More comprehensive research on this topic is expected in the future.</a:t>
            </a:r>
            <a:endParaRPr lang="en-US">
              <a:latin typeface="Calibri" panose="020F0502020204030204" charset="0"/>
              <a:cs typeface="Calibri" panose="020F0502020204030204" charset="0"/>
            </a:endParaRPr>
          </a:p>
        </p:txBody>
      </p:sp>
      <p:sp>
        <p:nvSpPr>
          <p:cNvPr id="7" name="제목 18"/>
          <p:cNvSpPr txBox="1"/>
          <p:nvPr>
            <p:custDataLst>
              <p:tags r:id="rId1"/>
            </p:custDataLst>
          </p:nvPr>
        </p:nvSpPr>
        <p:spPr>
          <a:xfrm>
            <a:off x="461328" y="323533"/>
            <a:ext cx="4543425" cy="849313"/>
          </a:xfrm>
          <a:prstGeom prst="rect">
            <a:avLst/>
          </a:prstGeom>
          <a:noFill/>
        </p:spPr>
        <p:txBody>
          <a:bodyPr vert="horz" lIns="91440" tIns="45720" rIns="91440" bIns="45720" rtlCol="0" anchor="ctr">
            <a:noAutofit/>
          </a:bodyPr>
          <a:p>
            <a:pPr marR="0" algn="ctr" defTabSz="914400" fontAlgn="auto">
              <a:spcAft>
                <a:spcPts val="0"/>
              </a:spcAft>
              <a:buClrTx/>
              <a:buSzTx/>
              <a:buFontTx/>
              <a:buNone/>
              <a:defRPr/>
            </a:pPr>
            <a:r>
              <a:rPr kumimoji="0" lang="en-US" altLang="ko-KR" sz="4000" kern="1200" cap="none" spc="-150" normalizeH="0" baseline="0" noProof="0" dirty="0" smtClean="0">
                <a:latin typeface="Arial" panose="020B0604020202020204" pitchFamily="34" charset="0"/>
                <a:ea typeface="HY견고딕" pitchFamily="18" charset="-127"/>
                <a:cs typeface="Arial" panose="020B0604020202020204" pitchFamily="34" charset="0"/>
              </a:rPr>
              <a:t>CONCLUSION</a:t>
            </a:r>
            <a:endParaRPr kumimoji="0" lang="en-US" altLang="ko-KR" sz="4000" kern="1200" cap="none" spc="-150" normalizeH="0" baseline="0" noProof="0" dirty="0" smtClean="0">
              <a:latin typeface="Arial" panose="020B0604020202020204" pitchFamily="34" charset="0"/>
              <a:ea typeface="HY견고딕" pitchFamily="18" charset="-127"/>
              <a:cs typeface="Arial" panose="020B0604020202020204" pitchFamily="34" charset="0"/>
            </a:endParaRPr>
          </a:p>
        </p:txBody>
      </p:sp>
      <p:sp>
        <p:nvSpPr>
          <p:cNvPr id="8" name="TextBox 7"/>
          <p:cNvSpPr txBox="1"/>
          <p:nvPr>
            <p:custDataLst>
              <p:tags r:id="rId2"/>
            </p:custDataLst>
          </p:nvPr>
        </p:nvSpPr>
        <p:spPr>
          <a:xfrm>
            <a:off x="-317" y="-70167"/>
            <a:ext cx="1779905" cy="1322070"/>
          </a:xfrm>
          <a:prstGeom prst="rect">
            <a:avLst/>
          </a:prstGeom>
          <a:noFill/>
        </p:spPr>
        <p:txBody>
          <a:bodyPr wrap="none" rtlCol="0">
            <a:spAutoFit/>
          </a:bodyPr>
          <a:p>
            <a:pPr marR="0" defTabSz="914400" fontAlgn="auto">
              <a:spcBef>
                <a:spcPts val="0"/>
              </a:spcBef>
              <a:spcAft>
                <a:spcPts val="0"/>
              </a:spcAft>
              <a:buClrTx/>
              <a:buSzTx/>
              <a:buFontTx/>
              <a:buNone/>
              <a:defRPr/>
            </a:pPr>
            <a:r>
              <a:rPr kumimoji="0" lang="en-US" altLang="ko-KR" sz="8000" kern="1200" cap="none" spc="-600" normalizeH="0" baseline="0" noProof="0" dirty="0" smtClean="0">
                <a:solidFill>
                  <a:schemeClr val="tx1">
                    <a:lumMod val="75000"/>
                    <a:lumOff val="25000"/>
                  </a:schemeClr>
                </a:solidFill>
                <a:latin typeface="Arial" panose="020B0604020202020204" pitchFamily="34" charset="0"/>
                <a:ea typeface="HY견고딕" pitchFamily="18" charset="-127"/>
                <a:cs typeface="Arial" panose="020B0604020202020204" pitchFamily="34" charset="0"/>
              </a:rPr>
              <a:t>05   </a:t>
            </a:r>
            <a:endParaRPr kumimoji="0" lang="ko-KR" altLang="en-US" sz="8000" kern="1200" cap="none" spc="-600" normalizeH="0" baseline="0" noProof="0" dirty="0">
              <a:solidFill>
                <a:schemeClr val="tx1">
                  <a:lumMod val="75000"/>
                  <a:lumOff val="25000"/>
                </a:schemeClr>
              </a:solidFill>
              <a:latin typeface="+mn-lt"/>
              <a:ea typeface="+mn-ea"/>
              <a:cs typeface="+mn-cs"/>
            </a:endParaRPr>
          </a:p>
        </p:txBody>
      </p:sp>
      <p:pic>
        <p:nvPicPr>
          <p:cNvPr id="333" name="image1.png"/>
          <p:cNvPicPr>
            <a:picLocks noChangeAspect="1"/>
          </p:cNvPicPr>
          <p:nvPr>
            <p:custDataLst>
              <p:tags r:id="rId3"/>
            </p:custDataLst>
          </p:nvPr>
        </p:nvPicPr>
        <p:blipFill>
          <a:blip r:embed="rId4" cstate="print"/>
          <a:stretch>
            <a:fillRect/>
          </a:stretch>
        </p:blipFill>
        <p:spPr>
          <a:xfrm>
            <a:off x="6920865" y="554990"/>
            <a:ext cx="2223135" cy="389890"/>
          </a:xfrm>
          <a:prstGeom prst="rect">
            <a:avLst/>
          </a:prstGeom>
          <a:ln>
            <a:solidFill>
              <a:schemeClr val="accent1"/>
            </a:solidFill>
          </a:ln>
        </p:spPr>
      </p:pic>
      <p:pic>
        <p:nvPicPr>
          <p:cNvPr id="334" name="image2.png"/>
          <p:cNvPicPr>
            <a:picLocks noChangeAspect="1"/>
          </p:cNvPicPr>
          <p:nvPr>
            <p:custDataLst>
              <p:tags r:id="rId5"/>
            </p:custDataLst>
          </p:nvPr>
        </p:nvPicPr>
        <p:blipFill>
          <a:blip r:embed="rId6" cstate="print"/>
          <a:stretch>
            <a:fillRect/>
          </a:stretch>
        </p:blipFill>
        <p:spPr>
          <a:xfrm>
            <a:off x="7308215" y="194628"/>
            <a:ext cx="1652270" cy="348615"/>
          </a:xfrm>
          <a:prstGeom prst="rect">
            <a:avLst/>
          </a:prstGeom>
        </p:spPr>
      </p:pic>
      <p:grpSp>
        <p:nvGrpSpPr>
          <p:cNvPr id="6" name="Group 6"/>
          <p:cNvGrpSpPr/>
          <p:nvPr/>
        </p:nvGrpSpPr>
        <p:grpSpPr>
          <a:xfrm>
            <a:off x="7565708" y="971550"/>
            <a:ext cx="1067435" cy="250190"/>
            <a:chOff x="7399" y="-190"/>
            <a:chExt cx="1681" cy="394"/>
          </a:xfrm>
        </p:grpSpPr>
        <p:pic>
          <p:nvPicPr>
            <p:cNvPr id="3" name="Picture 26"/>
            <p:cNvPicPr>
              <a:picLocks noChangeAspect="1" noChangeArrowheads="1"/>
            </p:cNvPicPr>
            <p:nvPr>
              <p:custDataLst>
                <p:tags r:id="rId7"/>
              </p:custDataLst>
            </p:nvPr>
          </p:nvPicPr>
          <p:blipFill>
            <a:blip r:embed="rId8">
              <a:extLst>
                <a:ext uri="{28A0092B-C50C-407E-A947-70E740481C1C}">
                  <a14:useLocalDpi xmlns:a14="http://schemas.microsoft.com/office/drawing/2010/main" val="0"/>
                </a:ext>
              </a:extLst>
            </a:blip>
            <a:srcRect/>
            <a:stretch>
              <a:fillRect/>
            </a:stretch>
          </p:blipFill>
          <p:spPr>
            <a:xfrm>
              <a:off x="7398" y="-191"/>
              <a:ext cx="848" cy="394"/>
            </a:xfrm>
            <a:prstGeom prst="rect">
              <a:avLst/>
            </a:prstGeom>
            <a:noFill/>
            <a:ln>
              <a:noFill/>
            </a:ln>
          </p:spPr>
        </p:pic>
        <p:sp>
          <p:nvSpPr>
            <p:cNvPr id="10" name="Freeform 27"/>
            <p:cNvSpPr/>
            <p:nvPr>
              <p:custDataLst>
                <p:tags r:id="rId9"/>
              </p:custDataLst>
            </p:nvPr>
          </p:nvSpPr>
          <p:spPr bwMode="auto">
            <a:xfrm>
              <a:off x="8293" y="-185"/>
              <a:ext cx="15" cy="383"/>
            </a:xfrm>
            <a:custGeom>
              <a:avLst/>
              <a:gdLst>
                <a:gd name="T0" fmla="+- 0 8300 8293"/>
                <a:gd name="T1" fmla="*/ T0 w 15"/>
                <a:gd name="T2" fmla="+- 0 -185 -185"/>
                <a:gd name="T3" fmla="*/ -185 h 383"/>
                <a:gd name="T4" fmla="+- 0 8295 8293"/>
                <a:gd name="T5" fmla="*/ T4 w 15"/>
                <a:gd name="T6" fmla="+- 0 -99 -185"/>
                <a:gd name="T7" fmla="*/ -99 h 383"/>
                <a:gd name="T8" fmla="+- 0 8293 8293"/>
                <a:gd name="T9" fmla="*/ T8 w 15"/>
                <a:gd name="T10" fmla="+- 0 -30 -185"/>
                <a:gd name="T11" fmla="*/ -30 h 383"/>
                <a:gd name="T12" fmla="+- 0 8295 8293"/>
                <a:gd name="T13" fmla="*/ T12 w 15"/>
                <a:gd name="T14" fmla="+- 0 57 -185"/>
                <a:gd name="T15" fmla="*/ 57 h 383"/>
                <a:gd name="T16" fmla="+- 0 8300 8293"/>
                <a:gd name="T17" fmla="*/ T16 w 15"/>
                <a:gd name="T18" fmla="+- 0 198 -185"/>
                <a:gd name="T19" fmla="*/ 198 h 383"/>
                <a:gd name="T20" fmla="+- 0 8306 8293"/>
                <a:gd name="T21" fmla="*/ T20 w 15"/>
                <a:gd name="T22" fmla="+- 0 112 -185"/>
                <a:gd name="T23" fmla="*/ 112 h 383"/>
                <a:gd name="T24" fmla="+- 0 8308 8293"/>
                <a:gd name="T25" fmla="*/ T24 w 15"/>
                <a:gd name="T26" fmla="+- 0 43 -185"/>
                <a:gd name="T27" fmla="*/ 43 h 383"/>
                <a:gd name="T28" fmla="+- 0 8306 8293"/>
                <a:gd name="T29" fmla="*/ T28 w 15"/>
                <a:gd name="T30" fmla="+- 0 -44 -185"/>
                <a:gd name="T31" fmla="*/ -44 h 383"/>
                <a:gd name="T32" fmla="+- 0 8300 8293"/>
                <a:gd name="T33" fmla="*/ T32 w 15"/>
                <a:gd name="T34" fmla="+- 0 -185 -185"/>
                <a:gd name="T35" fmla="*/ -185 h 38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5" h="383">
                  <a:moveTo>
                    <a:pt x="7" y="0"/>
                  </a:moveTo>
                  <a:lnTo>
                    <a:pt x="2" y="86"/>
                  </a:lnTo>
                  <a:lnTo>
                    <a:pt x="0" y="155"/>
                  </a:lnTo>
                  <a:lnTo>
                    <a:pt x="2" y="242"/>
                  </a:lnTo>
                  <a:lnTo>
                    <a:pt x="7" y="383"/>
                  </a:lnTo>
                  <a:lnTo>
                    <a:pt x="13" y="297"/>
                  </a:lnTo>
                  <a:lnTo>
                    <a:pt x="15" y="228"/>
                  </a:lnTo>
                  <a:lnTo>
                    <a:pt x="13" y="141"/>
                  </a:lnTo>
                  <a:lnTo>
                    <a:pt x="7" y="0"/>
                  </a:lnTo>
                  <a:close/>
                </a:path>
              </a:pathLst>
            </a:custGeom>
            <a:solidFill>
              <a:srgbClr val="234565"/>
            </a:solidFill>
            <a:ln>
              <a:noFill/>
            </a:ln>
          </p:spPr>
        </p:sp>
        <p:pic>
          <p:nvPicPr>
            <p:cNvPr id="12" name="Picture 28"/>
            <p:cNvPicPr>
              <a:picLocks noChangeAspect="1" noChangeArrowheads="1"/>
            </p:cNvPicPr>
            <p:nvPr>
              <p:custDataLst>
                <p:tags r:id="rId10"/>
              </p:custDataLst>
            </p:nvPr>
          </p:nvPicPr>
          <p:blipFill>
            <a:blip r:embed="rId11">
              <a:extLst>
                <a:ext uri="{28A0092B-C50C-407E-A947-70E740481C1C}">
                  <a14:useLocalDpi xmlns:a14="http://schemas.microsoft.com/office/drawing/2010/main" val="0"/>
                </a:ext>
              </a:extLst>
            </a:blip>
            <a:srcRect/>
            <a:stretch>
              <a:fillRect/>
            </a:stretch>
          </p:blipFill>
          <p:spPr>
            <a:xfrm>
              <a:off x="8355" y="-148"/>
              <a:ext cx="724" cy="275"/>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제목 18"/>
          <p:cNvSpPr txBox="1"/>
          <p:nvPr>
            <p:custDataLst>
              <p:tags r:id="rId1"/>
            </p:custDataLst>
          </p:nvPr>
        </p:nvSpPr>
        <p:spPr>
          <a:xfrm>
            <a:off x="2195513" y="1634808"/>
            <a:ext cx="4543425" cy="849313"/>
          </a:xfrm>
          <a:prstGeom prst="rect">
            <a:avLst/>
          </a:prstGeom>
          <a:noFill/>
        </p:spPr>
        <p:txBody>
          <a:bodyPr vert="horz" lIns="91440" tIns="45720" rIns="91440" bIns="45720" rtlCol="0" anchor="ctr">
            <a:noAutofit/>
          </a:bodyPr>
          <a:p>
            <a:pPr marR="0" algn="ctr" defTabSz="914400" fontAlgn="auto">
              <a:spcAft>
                <a:spcPts val="0"/>
              </a:spcAft>
              <a:buClrTx/>
              <a:buSzTx/>
              <a:buFontTx/>
              <a:buNone/>
              <a:defRPr/>
            </a:pPr>
            <a:r>
              <a:rPr kumimoji="0" lang="sr-Latn-RS" altLang="en-US" sz="4000" kern="1200" cap="none" spc="-150" normalizeH="0" baseline="0" noProof="0" dirty="0" smtClean="0">
                <a:latin typeface="Arial" panose="020B0604020202020204" pitchFamily="34" charset="0"/>
                <a:ea typeface="HY견고딕" pitchFamily="18" charset="-127"/>
                <a:cs typeface="Arial" panose="020B0604020202020204" pitchFamily="34" charset="0"/>
              </a:rPr>
              <a:t>QUESTIONS</a:t>
            </a:r>
            <a:endParaRPr kumimoji="0" lang="sr-Latn-RS" altLang="en-US" sz="4000" kern="1200" cap="none" spc="-150" normalizeH="0" baseline="0" noProof="0" dirty="0" smtClean="0">
              <a:latin typeface="Arial" panose="020B0604020202020204" pitchFamily="34" charset="0"/>
              <a:ea typeface="HY견고딕" pitchFamily="18" charset="-127"/>
              <a:cs typeface="Arial" panose="020B0604020202020204" pitchFamily="34" charset="0"/>
            </a:endParaRPr>
          </a:p>
          <a:p>
            <a:pPr marR="0" algn="ctr" defTabSz="914400" fontAlgn="auto">
              <a:spcAft>
                <a:spcPts val="0"/>
              </a:spcAft>
              <a:buClrTx/>
              <a:buSzTx/>
              <a:buFontTx/>
              <a:buNone/>
              <a:defRPr/>
            </a:pPr>
            <a:endParaRPr kumimoji="0" lang="sr-Latn-RS" altLang="en-US" sz="4000" kern="1200" cap="none" spc="-150" normalizeH="0" baseline="0" noProof="0" dirty="0" smtClean="0">
              <a:latin typeface="Arial" panose="020B0604020202020204" pitchFamily="34" charset="0"/>
              <a:ea typeface="HY견고딕" pitchFamily="18" charset="-127"/>
              <a:cs typeface="Arial" panose="020B0604020202020204" pitchFamily="34" charset="0"/>
            </a:endParaRPr>
          </a:p>
          <a:p>
            <a:pPr marR="0" algn="ctr" defTabSz="914400" fontAlgn="auto">
              <a:spcAft>
                <a:spcPts val="0"/>
              </a:spcAft>
              <a:buClrTx/>
              <a:buSzTx/>
              <a:buFontTx/>
              <a:buNone/>
              <a:defRPr/>
            </a:pPr>
            <a:endParaRPr kumimoji="0" lang="sr-Latn-RS" altLang="en-US" sz="4000" kern="1200" cap="none" spc="-150" normalizeH="0" baseline="0" noProof="0" dirty="0" smtClean="0">
              <a:latin typeface="Arial" panose="020B0604020202020204" pitchFamily="34" charset="0"/>
              <a:ea typeface="HY견고딕" pitchFamily="18" charset="-127"/>
              <a:cs typeface="Arial" panose="020B0604020202020204" pitchFamily="34" charset="0"/>
            </a:endParaRPr>
          </a:p>
          <a:p>
            <a:pPr marR="0" algn="ctr" defTabSz="914400" fontAlgn="auto">
              <a:spcAft>
                <a:spcPts val="0"/>
              </a:spcAft>
              <a:buClrTx/>
              <a:buSzTx/>
              <a:buFontTx/>
              <a:buNone/>
              <a:defRPr/>
            </a:pPr>
            <a:r>
              <a:rPr kumimoji="0" lang="en-US" altLang="sr-Latn-RS" sz="4000" kern="1200" cap="none" spc="-150" normalizeH="0" baseline="0" noProof="0" dirty="0" smtClean="0">
                <a:latin typeface="Arial" panose="020B0604020202020204" pitchFamily="34" charset="0"/>
                <a:ea typeface="HY견고딕" pitchFamily="18" charset="-127"/>
                <a:cs typeface="Arial" panose="020B0604020202020204" pitchFamily="34" charset="0"/>
              </a:rPr>
              <a:t>Thank you for your attention!</a:t>
            </a:r>
            <a:endParaRPr kumimoji="0" lang="en-US" altLang="sr-Latn-RS" sz="4000" kern="1200" cap="none" spc="-150" normalizeH="0" baseline="0" noProof="0" dirty="0" smtClean="0">
              <a:latin typeface="Arial" panose="020B0604020202020204" pitchFamily="34" charset="0"/>
              <a:ea typeface="HY견고딕" pitchFamily="18" charset="-127"/>
              <a:cs typeface="Arial" panose="020B0604020202020204" pitchFamily="34" charset="0"/>
            </a:endParaRPr>
          </a:p>
        </p:txBody>
      </p:sp>
      <p:sp>
        <p:nvSpPr>
          <p:cNvPr id="2" name="Text Box 1"/>
          <p:cNvSpPr txBox="1"/>
          <p:nvPr/>
        </p:nvSpPr>
        <p:spPr>
          <a:xfrm>
            <a:off x="2521585" y="4443730"/>
            <a:ext cx="4100195" cy="368300"/>
          </a:xfrm>
          <a:prstGeom prst="rect">
            <a:avLst/>
          </a:prstGeom>
          <a:solidFill>
            <a:schemeClr val="bg1"/>
          </a:solidFill>
        </p:spPr>
        <p:txBody>
          <a:bodyPr wrap="square" rtlCol="0">
            <a:spAutoFit/>
          </a:bodyPr>
          <a:p>
            <a:r>
              <a:rPr lang="sr-Latn-RS" altLang="en-US"/>
              <a:t>contact :</a:t>
            </a:r>
            <a:r>
              <a:rPr lang="en-US" altLang="sr-Latn-RS"/>
              <a:t> </a:t>
            </a:r>
            <a:r>
              <a:rPr lang="sr-Latn-RS" altLang="en-US"/>
              <a:t>agajovic55</a:t>
            </a:r>
            <a:r>
              <a:rPr lang="en-US" altLang="en-US"/>
              <a:t>@gmail.com</a:t>
            </a:r>
            <a:endParaRPr lang="en-US" altLang="en-US"/>
          </a:p>
        </p:txBody>
      </p:sp>
      <p:pic>
        <p:nvPicPr>
          <p:cNvPr id="333" name="image1.png"/>
          <p:cNvPicPr>
            <a:picLocks noChangeAspect="1"/>
          </p:cNvPicPr>
          <p:nvPr>
            <p:custDataLst>
              <p:tags r:id="rId2"/>
            </p:custDataLst>
          </p:nvPr>
        </p:nvPicPr>
        <p:blipFill>
          <a:blip r:embed="rId3" cstate="print"/>
          <a:stretch>
            <a:fillRect/>
          </a:stretch>
        </p:blipFill>
        <p:spPr>
          <a:xfrm>
            <a:off x="6920865" y="554990"/>
            <a:ext cx="2223135" cy="389890"/>
          </a:xfrm>
          <a:prstGeom prst="rect">
            <a:avLst/>
          </a:prstGeom>
          <a:ln>
            <a:solidFill>
              <a:schemeClr val="accent1"/>
            </a:solidFill>
          </a:ln>
        </p:spPr>
      </p:pic>
      <p:pic>
        <p:nvPicPr>
          <p:cNvPr id="334" name="image2.png"/>
          <p:cNvPicPr>
            <a:picLocks noChangeAspect="1"/>
          </p:cNvPicPr>
          <p:nvPr>
            <p:custDataLst>
              <p:tags r:id="rId4"/>
            </p:custDataLst>
          </p:nvPr>
        </p:nvPicPr>
        <p:blipFill>
          <a:blip r:embed="rId5" cstate="print"/>
          <a:stretch>
            <a:fillRect/>
          </a:stretch>
        </p:blipFill>
        <p:spPr>
          <a:xfrm>
            <a:off x="7308215" y="194628"/>
            <a:ext cx="1652270" cy="348615"/>
          </a:xfrm>
          <a:prstGeom prst="rect">
            <a:avLst/>
          </a:prstGeom>
        </p:spPr>
      </p:pic>
      <p:grpSp>
        <p:nvGrpSpPr>
          <p:cNvPr id="6" name="Group 6"/>
          <p:cNvGrpSpPr/>
          <p:nvPr/>
        </p:nvGrpSpPr>
        <p:grpSpPr>
          <a:xfrm>
            <a:off x="7636828" y="971550"/>
            <a:ext cx="1067435" cy="250190"/>
            <a:chOff x="7399" y="-190"/>
            <a:chExt cx="1681" cy="394"/>
          </a:xfrm>
        </p:grpSpPr>
        <p:pic>
          <p:nvPicPr>
            <p:cNvPr id="3" name="Picture 26"/>
            <p:cNvPicPr>
              <a:picLocks noChangeAspect="1" noChangeArrowheads="1"/>
            </p:cNvPicPr>
            <p:nvPr>
              <p:custDataLst>
                <p:tags r:id="rId6"/>
              </p:custDataLst>
            </p:nvPr>
          </p:nvPicPr>
          <p:blipFill>
            <a:blip r:embed="rId7">
              <a:extLst>
                <a:ext uri="{28A0092B-C50C-407E-A947-70E740481C1C}">
                  <a14:useLocalDpi xmlns:a14="http://schemas.microsoft.com/office/drawing/2010/main" val="0"/>
                </a:ext>
              </a:extLst>
            </a:blip>
            <a:srcRect/>
            <a:stretch>
              <a:fillRect/>
            </a:stretch>
          </p:blipFill>
          <p:spPr>
            <a:xfrm>
              <a:off x="7398" y="-191"/>
              <a:ext cx="848" cy="394"/>
            </a:xfrm>
            <a:prstGeom prst="rect">
              <a:avLst/>
            </a:prstGeom>
            <a:noFill/>
            <a:ln>
              <a:noFill/>
            </a:ln>
          </p:spPr>
        </p:pic>
        <p:sp>
          <p:nvSpPr>
            <p:cNvPr id="10" name="Freeform 27"/>
            <p:cNvSpPr/>
            <p:nvPr>
              <p:custDataLst>
                <p:tags r:id="rId8"/>
              </p:custDataLst>
            </p:nvPr>
          </p:nvSpPr>
          <p:spPr bwMode="auto">
            <a:xfrm>
              <a:off x="8293" y="-185"/>
              <a:ext cx="15" cy="383"/>
            </a:xfrm>
            <a:custGeom>
              <a:avLst/>
              <a:gdLst>
                <a:gd name="T0" fmla="+- 0 8300 8293"/>
                <a:gd name="T1" fmla="*/ T0 w 15"/>
                <a:gd name="T2" fmla="+- 0 -185 -185"/>
                <a:gd name="T3" fmla="*/ -185 h 383"/>
                <a:gd name="T4" fmla="+- 0 8295 8293"/>
                <a:gd name="T5" fmla="*/ T4 w 15"/>
                <a:gd name="T6" fmla="+- 0 -99 -185"/>
                <a:gd name="T7" fmla="*/ -99 h 383"/>
                <a:gd name="T8" fmla="+- 0 8293 8293"/>
                <a:gd name="T9" fmla="*/ T8 w 15"/>
                <a:gd name="T10" fmla="+- 0 -30 -185"/>
                <a:gd name="T11" fmla="*/ -30 h 383"/>
                <a:gd name="T12" fmla="+- 0 8295 8293"/>
                <a:gd name="T13" fmla="*/ T12 w 15"/>
                <a:gd name="T14" fmla="+- 0 57 -185"/>
                <a:gd name="T15" fmla="*/ 57 h 383"/>
                <a:gd name="T16" fmla="+- 0 8300 8293"/>
                <a:gd name="T17" fmla="*/ T16 w 15"/>
                <a:gd name="T18" fmla="+- 0 198 -185"/>
                <a:gd name="T19" fmla="*/ 198 h 383"/>
                <a:gd name="T20" fmla="+- 0 8306 8293"/>
                <a:gd name="T21" fmla="*/ T20 w 15"/>
                <a:gd name="T22" fmla="+- 0 112 -185"/>
                <a:gd name="T23" fmla="*/ 112 h 383"/>
                <a:gd name="T24" fmla="+- 0 8308 8293"/>
                <a:gd name="T25" fmla="*/ T24 w 15"/>
                <a:gd name="T26" fmla="+- 0 43 -185"/>
                <a:gd name="T27" fmla="*/ 43 h 383"/>
                <a:gd name="T28" fmla="+- 0 8306 8293"/>
                <a:gd name="T29" fmla="*/ T28 w 15"/>
                <a:gd name="T30" fmla="+- 0 -44 -185"/>
                <a:gd name="T31" fmla="*/ -44 h 383"/>
                <a:gd name="T32" fmla="+- 0 8300 8293"/>
                <a:gd name="T33" fmla="*/ T32 w 15"/>
                <a:gd name="T34" fmla="+- 0 -185 -185"/>
                <a:gd name="T35" fmla="*/ -185 h 383"/>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5" h="383">
                  <a:moveTo>
                    <a:pt x="7" y="0"/>
                  </a:moveTo>
                  <a:lnTo>
                    <a:pt x="2" y="86"/>
                  </a:lnTo>
                  <a:lnTo>
                    <a:pt x="0" y="155"/>
                  </a:lnTo>
                  <a:lnTo>
                    <a:pt x="2" y="242"/>
                  </a:lnTo>
                  <a:lnTo>
                    <a:pt x="7" y="383"/>
                  </a:lnTo>
                  <a:lnTo>
                    <a:pt x="13" y="297"/>
                  </a:lnTo>
                  <a:lnTo>
                    <a:pt x="15" y="228"/>
                  </a:lnTo>
                  <a:lnTo>
                    <a:pt x="13" y="141"/>
                  </a:lnTo>
                  <a:lnTo>
                    <a:pt x="7" y="0"/>
                  </a:lnTo>
                  <a:close/>
                </a:path>
              </a:pathLst>
            </a:custGeom>
            <a:solidFill>
              <a:srgbClr val="234565"/>
            </a:solidFill>
            <a:ln>
              <a:noFill/>
            </a:ln>
          </p:spPr>
        </p:sp>
        <p:pic>
          <p:nvPicPr>
            <p:cNvPr id="12" name="Picture 28"/>
            <p:cNvPicPr>
              <a:picLocks noChangeAspect="1" noChangeArrowheads="1"/>
            </p:cNvPicPr>
            <p:nvPr>
              <p:custDataLst>
                <p:tags r:id="rId9"/>
              </p:custDataLst>
            </p:nvPr>
          </p:nvPicPr>
          <p:blipFill>
            <a:blip r:embed="rId10">
              <a:extLst>
                <a:ext uri="{28A0092B-C50C-407E-A947-70E740481C1C}">
                  <a14:useLocalDpi xmlns:a14="http://schemas.microsoft.com/office/drawing/2010/main" val="0"/>
                </a:ext>
              </a:extLst>
            </a:blip>
            <a:srcRect/>
            <a:stretch>
              <a:fillRect/>
            </a:stretch>
          </p:blipFill>
          <p:spPr>
            <a:xfrm>
              <a:off x="8355" y="-148"/>
              <a:ext cx="724" cy="275"/>
            </a:xfrm>
            <a:prstGeom prst="rect">
              <a:avLst/>
            </a:prstGeom>
            <a:noFill/>
            <a:ln>
              <a:noFill/>
            </a:ln>
          </p:spPr>
        </p:pic>
      </p:gr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2864</Words>
  <Application>WPS Presentation</Application>
  <PresentationFormat>화면 슬라이드 쇼(16:9)</PresentationFormat>
  <Paragraphs>103</Paragraphs>
  <Slides>9</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9</vt:i4>
      </vt:variant>
    </vt:vector>
  </HeadingPairs>
  <TitlesOfParts>
    <vt:vector size="27" baseType="lpstr">
      <vt:lpstr>Arial</vt:lpstr>
      <vt:lpstr>SimSun</vt:lpstr>
      <vt:lpstr>Wingdings</vt:lpstr>
      <vt:lpstr>Malgun Gothic</vt:lpstr>
      <vt:lpstr>굴림</vt:lpstr>
      <vt:lpstr>HY견고딕</vt:lpstr>
      <vt:lpstr>Times New Roman</vt:lpstr>
      <vt:lpstr>Wingdings</vt:lpstr>
      <vt:lpstr>Times New Roman</vt:lpstr>
      <vt:lpstr>Calibri</vt:lpstr>
      <vt:lpstr>等线</vt:lpstr>
      <vt:lpstr>Microsoft YaHei</vt:lpstr>
      <vt:lpstr>Arial Unicode MS</vt:lpstr>
      <vt:lpstr>HY헤드라인M</vt:lpstr>
      <vt:lpstr>Stencil Std</vt:lpstr>
      <vt:lpstr>Stencil</vt:lpstr>
      <vt:lpstr>Rockwell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C196</dc:creator>
  <cp:lastModifiedBy>Aleksandra Gajovic</cp:lastModifiedBy>
  <cp:revision>478</cp:revision>
  <dcterms:created xsi:type="dcterms:W3CDTF">2011-12-02T00:35:00Z</dcterms:created>
  <dcterms:modified xsi:type="dcterms:W3CDTF">2024-05-30T21:44:31Z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A5150BE985AB441DBFFFD051DDDDF876_13</vt:lpwstr>
  </property>
  <property fmtid="{D5CDD505-2E9C-101B-9397-08002B2CF9AE}" pid="3" name="KSOProductBuildVer">
    <vt:lpwstr>1033-12.2.0.17115</vt:lpwstr>
  </property>
</Properties>
</file>