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49" r:id="rId3"/>
    <p:sldId id="331" r:id="rId4"/>
    <p:sldId id="332" r:id="rId5"/>
    <p:sldId id="347" r:id="rId6"/>
    <p:sldId id="333" r:id="rId7"/>
    <p:sldId id="334" r:id="rId8"/>
    <p:sldId id="336" r:id="rId9"/>
    <p:sldId id="337" r:id="rId10"/>
    <p:sldId id="338" r:id="rId11"/>
    <p:sldId id="339" r:id="rId12"/>
    <p:sldId id="340" r:id="rId13"/>
    <p:sldId id="350" r:id="rId14"/>
    <p:sldId id="351" r:id="rId15"/>
    <p:sldId id="348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EEF1748-4FB9-42B1-8AA1-6FF5AD0F2339}">
          <p14:sldIdLst>
            <p14:sldId id="256"/>
            <p14:sldId id="349"/>
            <p14:sldId id="331"/>
            <p14:sldId id="332"/>
            <p14:sldId id="347"/>
            <p14:sldId id="333"/>
            <p14:sldId id="334"/>
            <p14:sldId id="336"/>
            <p14:sldId id="337"/>
            <p14:sldId id="338"/>
            <p14:sldId id="339"/>
            <p14:sldId id="340"/>
            <p14:sldId id="350"/>
            <p14:sldId id="351"/>
            <p14:sldId id="348"/>
          </p14:sldIdLst>
        </p14:section>
        <p14:section name="axir" id="{393BFE71-9510-4B49-9960-F91C132060E4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D1DD"/>
    <a:srgbClr val="2F48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70AAF5-69CF-47BC-A939-0C1F821331F9}" v="373" dt="2023-12-21T18:05:15.3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41" autoAdjust="0"/>
    <p:restoredTop sz="95861" autoAdjust="0"/>
  </p:normalViewPr>
  <p:slideViewPr>
    <p:cSldViewPr snapToGrid="0">
      <p:cViewPr varScale="1">
        <p:scale>
          <a:sx n="107" d="100"/>
          <a:sy n="107" d="100"/>
        </p:scale>
        <p:origin x="106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seyn Ramil" userId="73ad12fdaae2db5e" providerId="LiveId" clId="{4670AAF5-69CF-47BC-A939-0C1F821331F9}"/>
    <pc:docChg chg="undo custSel addSld delSld modSld sldOrd addSection modSection">
      <pc:chgData name="Huseyn Ramil" userId="73ad12fdaae2db5e" providerId="LiveId" clId="{4670AAF5-69CF-47BC-A939-0C1F821331F9}" dt="2023-12-21T18:05:33.705" v="1167" actId="2711"/>
      <pc:docMkLst>
        <pc:docMk/>
      </pc:docMkLst>
      <pc:sldChg chg="addSp delSp modSp new add del mod modTransition">
        <pc:chgData name="Huseyn Ramil" userId="73ad12fdaae2db5e" providerId="LiveId" clId="{4670AAF5-69CF-47BC-A939-0C1F821331F9}" dt="2023-12-21T15:55:03.981" v="522" actId="47"/>
        <pc:sldMkLst>
          <pc:docMk/>
          <pc:sldMk cId="3294784920" sldId="256"/>
        </pc:sldMkLst>
        <pc:spChg chg="del">
          <ac:chgData name="Huseyn Ramil" userId="73ad12fdaae2db5e" providerId="LiveId" clId="{4670AAF5-69CF-47BC-A939-0C1F821331F9}" dt="2023-12-21T15:05:32.778" v="2" actId="478"/>
          <ac:spMkLst>
            <pc:docMk/>
            <pc:sldMk cId="3294784920" sldId="256"/>
            <ac:spMk id="2" creationId="{5E6AFAEB-C3F4-1ECE-15CA-DFB6FD77121D}"/>
          </ac:spMkLst>
        </pc:spChg>
        <pc:spChg chg="del">
          <ac:chgData name="Huseyn Ramil" userId="73ad12fdaae2db5e" providerId="LiveId" clId="{4670AAF5-69CF-47BC-A939-0C1F821331F9}" dt="2023-12-21T15:05:31.791" v="1" actId="478"/>
          <ac:spMkLst>
            <pc:docMk/>
            <pc:sldMk cId="3294784920" sldId="256"/>
            <ac:spMk id="3" creationId="{78C3F300-8CB7-7D32-42CA-A7EADDCF1A75}"/>
          </ac:spMkLst>
        </pc:spChg>
        <pc:spChg chg="add mod">
          <ac:chgData name="Huseyn Ramil" userId="73ad12fdaae2db5e" providerId="LiveId" clId="{4670AAF5-69CF-47BC-A939-0C1F821331F9}" dt="2023-12-21T15:47:18.882" v="427" actId="1076"/>
          <ac:spMkLst>
            <pc:docMk/>
            <pc:sldMk cId="3294784920" sldId="256"/>
            <ac:spMk id="5" creationId="{F410C9CB-B479-5EF1-B026-0C9D0D526A89}"/>
          </ac:spMkLst>
        </pc:spChg>
        <pc:spChg chg="add del mod">
          <ac:chgData name="Huseyn Ramil" userId="73ad12fdaae2db5e" providerId="LiveId" clId="{4670AAF5-69CF-47BC-A939-0C1F821331F9}" dt="2023-12-21T15:50:35.182" v="469" actId="478"/>
          <ac:spMkLst>
            <pc:docMk/>
            <pc:sldMk cId="3294784920" sldId="256"/>
            <ac:spMk id="6" creationId="{4895F7FA-361B-AB73-C3B2-C2E4A93748E2}"/>
          </ac:spMkLst>
        </pc:spChg>
        <pc:spChg chg="add mod">
          <ac:chgData name="Huseyn Ramil" userId="73ad12fdaae2db5e" providerId="LiveId" clId="{4670AAF5-69CF-47BC-A939-0C1F821331F9}" dt="2023-12-21T15:50:47.607" v="471" actId="1076"/>
          <ac:spMkLst>
            <pc:docMk/>
            <pc:sldMk cId="3294784920" sldId="256"/>
            <ac:spMk id="7" creationId="{69E06106-FA2B-FF4A-C721-FFE549E811FF}"/>
          </ac:spMkLst>
        </pc:spChg>
        <pc:picChg chg="add del mod">
          <ac:chgData name="Huseyn Ramil" userId="73ad12fdaae2db5e" providerId="LiveId" clId="{4670AAF5-69CF-47BC-A939-0C1F821331F9}" dt="2023-12-21T15:29:36.925" v="266"/>
          <ac:picMkLst>
            <pc:docMk/>
            <pc:sldMk cId="3294784920" sldId="256"/>
            <ac:picMk id="4" creationId="{9D4D456C-C3B2-0996-7EC8-46BB7A9D5601}"/>
          </ac:picMkLst>
        </pc:picChg>
        <pc:picChg chg="add del mod">
          <ac:chgData name="Huseyn Ramil" userId="73ad12fdaae2db5e" providerId="LiveId" clId="{4670AAF5-69CF-47BC-A939-0C1F821331F9}" dt="2023-12-21T15:06:05.712" v="8" actId="478"/>
          <ac:picMkLst>
            <pc:docMk/>
            <pc:sldMk cId="3294784920" sldId="256"/>
            <ac:picMk id="1026" creationId="{D4F01D76-20DD-6B48-5E30-F6ACCA172DAF}"/>
          </ac:picMkLst>
        </pc:picChg>
        <pc:picChg chg="add mod">
          <ac:chgData name="Huseyn Ramil" userId="73ad12fdaae2db5e" providerId="LiveId" clId="{4670AAF5-69CF-47BC-A939-0C1F821331F9}" dt="2023-12-21T15:16:07.657" v="119"/>
          <ac:picMkLst>
            <pc:docMk/>
            <pc:sldMk cId="3294784920" sldId="256"/>
            <ac:picMk id="1028" creationId="{C4C44D11-49B6-013B-23B3-7CA05A4B26C5}"/>
          </ac:picMkLst>
        </pc:picChg>
        <pc:picChg chg="add del mod">
          <ac:chgData name="Huseyn Ramil" userId="73ad12fdaae2db5e" providerId="LiveId" clId="{4670AAF5-69CF-47BC-A939-0C1F821331F9}" dt="2023-12-21T15:16:42.483" v="126" actId="478"/>
          <ac:picMkLst>
            <pc:docMk/>
            <pc:sldMk cId="3294784920" sldId="256"/>
            <ac:picMk id="1030" creationId="{C4E27EC3-AE8C-72A8-AF61-83D846E90904}"/>
          </ac:picMkLst>
        </pc:picChg>
      </pc:sldChg>
      <pc:sldChg chg="addSp delSp modSp add del mod setBg">
        <pc:chgData name="Huseyn Ramil" userId="73ad12fdaae2db5e" providerId="LiveId" clId="{4670AAF5-69CF-47BC-A939-0C1F821331F9}" dt="2023-12-21T18:02:05.670" v="1136" actId="2711"/>
        <pc:sldMkLst>
          <pc:docMk/>
          <pc:sldMk cId="2876480974" sldId="264"/>
        </pc:sldMkLst>
        <pc:spChg chg="mod">
          <ac:chgData name="Huseyn Ramil" userId="73ad12fdaae2db5e" providerId="LiveId" clId="{4670AAF5-69CF-47BC-A939-0C1F821331F9}" dt="2023-12-21T16:03:18.132" v="544" actId="207"/>
          <ac:spMkLst>
            <pc:docMk/>
            <pc:sldMk cId="2876480974" sldId="264"/>
            <ac:spMk id="2" creationId="{AA58840F-0B12-B0CF-8033-F86CCD3F92D1}"/>
          </ac:spMkLst>
        </pc:spChg>
        <pc:spChg chg="add del">
          <ac:chgData name="Huseyn Ramil" userId="73ad12fdaae2db5e" providerId="LiveId" clId="{4670AAF5-69CF-47BC-A939-0C1F821331F9}" dt="2023-12-21T16:35:14.464" v="689" actId="478"/>
          <ac:spMkLst>
            <pc:docMk/>
            <pc:sldMk cId="2876480974" sldId="264"/>
            <ac:spMk id="3" creationId="{061F4BA3-244E-C588-99CB-68591D5A66C2}"/>
          </ac:spMkLst>
        </pc:spChg>
        <pc:spChg chg="add del mod">
          <ac:chgData name="Huseyn Ramil" userId="73ad12fdaae2db5e" providerId="LiveId" clId="{4670AAF5-69CF-47BC-A939-0C1F821331F9}" dt="2023-12-21T15:52:53.639" v="486" actId="478"/>
          <ac:spMkLst>
            <pc:docMk/>
            <pc:sldMk cId="2876480974" sldId="264"/>
            <ac:spMk id="5" creationId="{EB250C79-50D9-AD6E-1901-07ECF0F60971}"/>
          </ac:spMkLst>
        </pc:spChg>
        <pc:spChg chg="add del mod">
          <ac:chgData name="Huseyn Ramil" userId="73ad12fdaae2db5e" providerId="LiveId" clId="{4670AAF5-69CF-47BC-A939-0C1F821331F9}" dt="2023-12-21T15:53:39.105" v="492" actId="1076"/>
          <ac:spMkLst>
            <pc:docMk/>
            <pc:sldMk cId="2876480974" sldId="264"/>
            <ac:spMk id="8" creationId="{6DDF11E5-EA3E-371B-1EA8-3FA743B2EC4E}"/>
          </ac:spMkLst>
        </pc:spChg>
        <pc:spChg chg="add mod">
          <ac:chgData name="Huseyn Ramil" userId="73ad12fdaae2db5e" providerId="LiveId" clId="{4670AAF5-69CF-47BC-A939-0C1F821331F9}" dt="2023-12-21T15:53:03.912" v="488" actId="1076"/>
          <ac:spMkLst>
            <pc:docMk/>
            <pc:sldMk cId="2876480974" sldId="264"/>
            <ac:spMk id="9" creationId="{AFE53889-C362-0AE2-B222-39E4EF2C62B5}"/>
          </ac:spMkLst>
        </pc:spChg>
        <pc:spChg chg="add mod">
          <ac:chgData name="Huseyn Ramil" userId="73ad12fdaae2db5e" providerId="LiveId" clId="{4670AAF5-69CF-47BC-A939-0C1F821331F9}" dt="2023-12-21T15:53:03.912" v="488" actId="1076"/>
          <ac:spMkLst>
            <pc:docMk/>
            <pc:sldMk cId="2876480974" sldId="264"/>
            <ac:spMk id="11" creationId="{D467DFE6-E45C-9C93-2DDB-07F505BD1607}"/>
          </ac:spMkLst>
        </pc:spChg>
        <pc:spChg chg="add mod">
          <ac:chgData name="Huseyn Ramil" userId="73ad12fdaae2db5e" providerId="LiveId" clId="{4670AAF5-69CF-47BC-A939-0C1F821331F9}" dt="2023-12-21T18:02:04.121" v="1134" actId="2711"/>
          <ac:spMkLst>
            <pc:docMk/>
            <pc:sldMk cId="2876480974" sldId="264"/>
            <ac:spMk id="12" creationId="{D079688D-24C8-7E24-248F-FB4B2CB916DC}"/>
          </ac:spMkLst>
        </pc:spChg>
        <pc:spChg chg="add del">
          <ac:chgData name="Huseyn Ramil" userId="73ad12fdaae2db5e" providerId="LiveId" clId="{4670AAF5-69CF-47BC-A939-0C1F821331F9}" dt="2023-12-21T15:20:06.486" v="197" actId="478"/>
          <ac:spMkLst>
            <pc:docMk/>
            <pc:sldMk cId="2876480974" sldId="264"/>
            <ac:spMk id="13" creationId="{B5528842-BA2E-278F-1E99-F453A32C2EB8}"/>
          </ac:spMkLst>
        </pc:spChg>
        <pc:spChg chg="add del mod">
          <ac:chgData name="Huseyn Ramil" userId="73ad12fdaae2db5e" providerId="LiveId" clId="{4670AAF5-69CF-47BC-A939-0C1F821331F9}" dt="2023-12-21T16:46:41.894" v="768" actId="1076"/>
          <ac:spMkLst>
            <pc:docMk/>
            <pc:sldMk cId="2876480974" sldId="264"/>
            <ac:spMk id="14" creationId="{F467BA8A-0AA7-8560-EEE6-7EDB36315057}"/>
          </ac:spMkLst>
        </pc:spChg>
        <pc:spChg chg="mod">
          <ac:chgData name="Huseyn Ramil" userId="73ad12fdaae2db5e" providerId="LiveId" clId="{4670AAF5-69CF-47BC-A939-0C1F821331F9}" dt="2023-12-21T15:37:29.046" v="351" actId="692"/>
          <ac:spMkLst>
            <pc:docMk/>
            <pc:sldMk cId="2876480974" sldId="264"/>
            <ac:spMk id="16" creationId="{0F1E1ADC-377C-3F33-B369-77311C7F3C8D}"/>
          </ac:spMkLst>
        </pc:spChg>
        <pc:spChg chg="add del">
          <ac:chgData name="Huseyn Ramil" userId="73ad12fdaae2db5e" providerId="LiveId" clId="{4670AAF5-69CF-47BC-A939-0C1F821331F9}" dt="2023-12-21T15:32:03.544" v="284" actId="478"/>
          <ac:spMkLst>
            <pc:docMk/>
            <pc:sldMk cId="2876480974" sldId="264"/>
            <ac:spMk id="17" creationId="{700FFACC-2878-35CD-61B4-0E0E3EB50173}"/>
          </ac:spMkLst>
        </pc:spChg>
        <pc:spChg chg="mod">
          <ac:chgData name="Huseyn Ramil" userId="73ad12fdaae2db5e" providerId="LiveId" clId="{4670AAF5-69CF-47BC-A939-0C1F821331F9}" dt="2023-12-21T15:37:35.296" v="352" actId="692"/>
          <ac:spMkLst>
            <pc:docMk/>
            <pc:sldMk cId="2876480974" sldId="264"/>
            <ac:spMk id="18" creationId="{5B9C3CCE-3738-8DC5-2D78-0658DBAAC26C}"/>
          </ac:spMkLst>
        </pc:spChg>
        <pc:spChg chg="mod">
          <ac:chgData name="Huseyn Ramil" userId="73ad12fdaae2db5e" providerId="LiveId" clId="{4670AAF5-69CF-47BC-A939-0C1F821331F9}" dt="2023-12-21T15:37:46.351" v="353" actId="692"/>
          <ac:spMkLst>
            <pc:docMk/>
            <pc:sldMk cId="2876480974" sldId="264"/>
            <ac:spMk id="19" creationId="{18F3F6A2-FCDD-9C76-BD63-743EF8263484}"/>
          </ac:spMkLst>
        </pc:spChg>
        <pc:spChg chg="add del mod">
          <ac:chgData name="Huseyn Ramil" userId="73ad12fdaae2db5e" providerId="LiveId" clId="{4670AAF5-69CF-47BC-A939-0C1F821331F9}" dt="2023-12-21T15:53:43.823" v="493" actId="1076"/>
          <ac:spMkLst>
            <pc:docMk/>
            <pc:sldMk cId="2876480974" sldId="264"/>
            <ac:spMk id="20" creationId="{BFABDB67-E460-8D70-4EA6-0115D1DE29BA}"/>
          </ac:spMkLst>
        </pc:spChg>
        <pc:spChg chg="add del mod">
          <ac:chgData name="Huseyn Ramil" userId="73ad12fdaae2db5e" providerId="LiveId" clId="{4670AAF5-69CF-47BC-A939-0C1F821331F9}" dt="2023-12-21T18:02:05.670" v="1136" actId="2711"/>
          <ac:spMkLst>
            <pc:docMk/>
            <pc:sldMk cId="2876480974" sldId="264"/>
            <ac:spMk id="22" creationId="{2E1AF922-620A-2599-0AFF-AFEAC4F255F6}"/>
          </ac:spMkLst>
        </pc:spChg>
        <pc:spChg chg="add del mod">
          <ac:chgData name="Huseyn Ramil" userId="73ad12fdaae2db5e" providerId="LiveId" clId="{4670AAF5-69CF-47BC-A939-0C1F821331F9}" dt="2023-12-21T18:02:05.047" v="1135" actId="2711"/>
          <ac:spMkLst>
            <pc:docMk/>
            <pc:sldMk cId="2876480974" sldId="264"/>
            <ac:spMk id="23" creationId="{250BCDFD-220F-88D4-9BB5-52F7855685A0}"/>
          </ac:spMkLst>
        </pc:spChg>
        <pc:spChg chg="add del mod">
          <ac:chgData name="Huseyn Ramil" userId="73ad12fdaae2db5e" providerId="LiveId" clId="{4670AAF5-69CF-47BC-A939-0C1F821331F9}" dt="2023-12-21T16:35:01.009" v="686" actId="478"/>
          <ac:spMkLst>
            <pc:docMk/>
            <pc:sldMk cId="2876480974" sldId="264"/>
            <ac:spMk id="24" creationId="{49396340-FDF2-9FA4-72BD-5183BAE79486}"/>
          </ac:spMkLst>
        </pc:spChg>
        <pc:picChg chg="add mod">
          <ac:chgData name="Huseyn Ramil" userId="73ad12fdaae2db5e" providerId="LiveId" clId="{4670AAF5-69CF-47BC-A939-0C1F821331F9}" dt="2023-12-21T15:52:35.025" v="484" actId="1076"/>
          <ac:picMkLst>
            <pc:docMk/>
            <pc:sldMk cId="2876480974" sldId="264"/>
            <ac:picMk id="7" creationId="{80A28A56-7D6D-3629-8DD3-6E527F31ED97}"/>
          </ac:picMkLst>
        </pc:picChg>
        <pc:picChg chg="add mod">
          <ac:chgData name="Huseyn Ramil" userId="73ad12fdaae2db5e" providerId="LiveId" clId="{4670AAF5-69CF-47BC-A939-0C1F821331F9}" dt="2023-12-21T15:54:23.464" v="497" actId="1076"/>
          <ac:picMkLst>
            <pc:docMk/>
            <pc:sldMk cId="2876480974" sldId="264"/>
            <ac:picMk id="10" creationId="{2BB8E1A6-6E47-1374-909B-B975389398C3}"/>
          </ac:picMkLst>
        </pc:picChg>
        <pc:picChg chg="add mod">
          <ac:chgData name="Huseyn Ramil" userId="73ad12fdaae2db5e" providerId="LiveId" clId="{4670AAF5-69CF-47BC-A939-0C1F821331F9}" dt="2023-12-21T16:46:17.235" v="764" actId="1076"/>
          <ac:picMkLst>
            <pc:docMk/>
            <pc:sldMk cId="2876480974" sldId="264"/>
            <ac:picMk id="3074" creationId="{0425AF17-6A60-4192-ED28-D1759A6C714F}"/>
          </ac:picMkLst>
        </pc:picChg>
        <pc:picChg chg="add del">
          <ac:chgData name="Huseyn Ramil" userId="73ad12fdaae2db5e" providerId="LiveId" clId="{4670AAF5-69CF-47BC-A939-0C1F821331F9}" dt="2023-12-21T15:20:06.486" v="197" actId="478"/>
          <ac:picMkLst>
            <pc:docMk/>
            <pc:sldMk cId="2876480974" sldId="264"/>
            <ac:picMk id="9218" creationId="{15B73AF1-174D-710C-18CC-DB2CFDF3F882}"/>
          </ac:picMkLst>
        </pc:picChg>
      </pc:sldChg>
      <pc:sldChg chg="addSp delSp modSp add del mod setBg">
        <pc:chgData name="Huseyn Ramil" userId="73ad12fdaae2db5e" providerId="LiveId" clId="{4670AAF5-69CF-47BC-A939-0C1F821331F9}" dt="2023-12-21T15:53:21.166" v="490" actId="47"/>
        <pc:sldMkLst>
          <pc:docMk/>
          <pc:sldMk cId="3453315817" sldId="265"/>
        </pc:sldMkLst>
        <pc:spChg chg="add del">
          <ac:chgData name="Huseyn Ramil" userId="73ad12fdaae2db5e" providerId="LiveId" clId="{4670AAF5-69CF-47BC-A939-0C1F821331F9}" dt="2023-12-21T15:44:19.668" v="375" actId="478"/>
          <ac:spMkLst>
            <pc:docMk/>
            <pc:sldMk cId="3453315817" sldId="265"/>
            <ac:spMk id="2" creationId="{AA58840F-0B12-B0CF-8033-F86CCD3F92D1}"/>
          </ac:spMkLst>
        </pc:spChg>
        <pc:spChg chg="add mod">
          <ac:chgData name="Huseyn Ramil" userId="73ad12fdaae2db5e" providerId="LiveId" clId="{4670AAF5-69CF-47BC-A939-0C1F821331F9}" dt="2023-12-21T15:44:20.948" v="376"/>
          <ac:spMkLst>
            <pc:docMk/>
            <pc:sldMk cId="3453315817" sldId="265"/>
            <ac:spMk id="7" creationId="{C4B747DE-3BE6-5828-6CAA-446646BA14AA}"/>
          </ac:spMkLst>
        </pc:spChg>
        <pc:spChg chg="add del">
          <ac:chgData name="Huseyn Ramil" userId="73ad12fdaae2db5e" providerId="LiveId" clId="{4670AAF5-69CF-47BC-A939-0C1F821331F9}" dt="2023-12-21T15:44:02.793" v="373" actId="478"/>
          <ac:spMkLst>
            <pc:docMk/>
            <pc:sldMk cId="3453315817" sldId="265"/>
            <ac:spMk id="8" creationId="{6DDF11E5-EA3E-371B-1EA8-3FA743B2EC4E}"/>
          </ac:spMkLst>
        </pc:spChg>
        <pc:spChg chg="add mod">
          <ac:chgData name="Huseyn Ramil" userId="73ad12fdaae2db5e" providerId="LiveId" clId="{4670AAF5-69CF-47BC-A939-0C1F821331F9}" dt="2023-12-21T15:44:20.948" v="376"/>
          <ac:spMkLst>
            <pc:docMk/>
            <pc:sldMk cId="3453315817" sldId="265"/>
            <ac:spMk id="9" creationId="{C0CF26B6-BAB8-6876-02D3-A92EBFF0029F}"/>
          </ac:spMkLst>
        </pc:spChg>
        <pc:spChg chg="add mod">
          <ac:chgData name="Huseyn Ramil" userId="73ad12fdaae2db5e" providerId="LiveId" clId="{4670AAF5-69CF-47BC-A939-0C1F821331F9}" dt="2023-12-21T15:44:20.948" v="376"/>
          <ac:spMkLst>
            <pc:docMk/>
            <pc:sldMk cId="3453315817" sldId="265"/>
            <ac:spMk id="10" creationId="{37992349-81CD-A94E-3BA2-0928E13AEB43}"/>
          </ac:spMkLst>
        </pc:spChg>
        <pc:spChg chg="add mod">
          <ac:chgData name="Huseyn Ramil" userId="73ad12fdaae2db5e" providerId="LiveId" clId="{4670AAF5-69CF-47BC-A939-0C1F821331F9}" dt="2023-12-21T15:44:20.948" v="376"/>
          <ac:spMkLst>
            <pc:docMk/>
            <pc:sldMk cId="3453315817" sldId="265"/>
            <ac:spMk id="11" creationId="{6813F0C1-90F7-FC48-612B-98FFE37ACC2D}"/>
          </ac:spMkLst>
        </pc:spChg>
        <pc:spChg chg="add mod">
          <ac:chgData name="Huseyn Ramil" userId="73ad12fdaae2db5e" providerId="LiveId" clId="{4670AAF5-69CF-47BC-A939-0C1F821331F9}" dt="2023-12-21T15:44:20.948" v="376"/>
          <ac:spMkLst>
            <pc:docMk/>
            <pc:sldMk cId="3453315817" sldId="265"/>
            <ac:spMk id="12" creationId="{C396F5D1-5B74-377B-4976-0D485AB4BFED}"/>
          </ac:spMkLst>
        </pc:spChg>
        <pc:spChg chg="add del">
          <ac:chgData name="Huseyn Ramil" userId="73ad12fdaae2db5e" providerId="LiveId" clId="{4670AAF5-69CF-47BC-A939-0C1F821331F9}" dt="2023-12-21T15:20:10.304" v="198" actId="478"/>
          <ac:spMkLst>
            <pc:docMk/>
            <pc:sldMk cId="3453315817" sldId="265"/>
            <ac:spMk id="13" creationId="{B5528842-BA2E-278F-1E99-F453A32C2EB8}"/>
          </ac:spMkLst>
        </pc:spChg>
        <pc:spChg chg="add del">
          <ac:chgData name="Huseyn Ramil" userId="73ad12fdaae2db5e" providerId="LiveId" clId="{4670AAF5-69CF-47BC-A939-0C1F821331F9}" dt="2023-12-21T15:20:00.417" v="195" actId="478"/>
          <ac:spMkLst>
            <pc:docMk/>
            <pc:sldMk cId="3453315817" sldId="265"/>
            <ac:spMk id="14" creationId="{F467BA8A-0AA7-8560-EEE6-7EDB36315057}"/>
          </ac:spMkLst>
        </pc:spChg>
        <pc:spChg chg="del">
          <ac:chgData name="Huseyn Ramil" userId="73ad12fdaae2db5e" providerId="LiveId" clId="{4670AAF5-69CF-47BC-A939-0C1F821331F9}" dt="2023-12-21T15:44:19.668" v="375" actId="478"/>
          <ac:spMkLst>
            <pc:docMk/>
            <pc:sldMk cId="3453315817" sldId="265"/>
            <ac:spMk id="16" creationId="{0F1E1ADC-377C-3F33-B369-77311C7F3C8D}"/>
          </ac:spMkLst>
        </pc:spChg>
        <pc:spChg chg="add del">
          <ac:chgData name="Huseyn Ramil" userId="73ad12fdaae2db5e" providerId="LiveId" clId="{4670AAF5-69CF-47BC-A939-0C1F821331F9}" dt="2023-12-21T15:43:57.419" v="372" actId="478"/>
          <ac:spMkLst>
            <pc:docMk/>
            <pc:sldMk cId="3453315817" sldId="265"/>
            <ac:spMk id="17" creationId="{700FFACC-2878-35CD-61B4-0E0E3EB50173}"/>
          </ac:spMkLst>
        </pc:spChg>
        <pc:spChg chg="del">
          <ac:chgData name="Huseyn Ramil" userId="73ad12fdaae2db5e" providerId="LiveId" clId="{4670AAF5-69CF-47BC-A939-0C1F821331F9}" dt="2023-12-21T15:44:19.668" v="375" actId="478"/>
          <ac:spMkLst>
            <pc:docMk/>
            <pc:sldMk cId="3453315817" sldId="265"/>
            <ac:spMk id="18" creationId="{5B9C3CCE-3738-8DC5-2D78-0658DBAAC26C}"/>
          </ac:spMkLst>
        </pc:spChg>
        <pc:spChg chg="del">
          <ac:chgData name="Huseyn Ramil" userId="73ad12fdaae2db5e" providerId="LiveId" clId="{4670AAF5-69CF-47BC-A939-0C1F821331F9}" dt="2023-12-21T15:44:19.668" v="375" actId="478"/>
          <ac:spMkLst>
            <pc:docMk/>
            <pc:sldMk cId="3453315817" sldId="265"/>
            <ac:spMk id="19" creationId="{18F3F6A2-FCDD-9C76-BD63-743EF8263484}"/>
          </ac:spMkLst>
        </pc:spChg>
        <pc:spChg chg="add del">
          <ac:chgData name="Huseyn Ramil" userId="73ad12fdaae2db5e" providerId="LiveId" clId="{4670AAF5-69CF-47BC-A939-0C1F821331F9}" dt="2023-12-21T15:44:05.880" v="374" actId="478"/>
          <ac:spMkLst>
            <pc:docMk/>
            <pc:sldMk cId="3453315817" sldId="265"/>
            <ac:spMk id="20" creationId="{BFABDB67-E460-8D70-4EA6-0115D1DE29BA}"/>
          </ac:spMkLst>
        </pc:spChg>
        <pc:spChg chg="add mod">
          <ac:chgData name="Huseyn Ramil" userId="73ad12fdaae2db5e" providerId="LiveId" clId="{4670AAF5-69CF-47BC-A939-0C1F821331F9}" dt="2023-12-21T15:44:20.948" v="376"/>
          <ac:spMkLst>
            <pc:docMk/>
            <pc:sldMk cId="3453315817" sldId="265"/>
            <ac:spMk id="21" creationId="{314F5FC4-8A39-F111-CFA1-D52B0E2D9D2F}"/>
          </ac:spMkLst>
        </pc:spChg>
        <pc:spChg chg="add del">
          <ac:chgData name="Huseyn Ramil" userId="73ad12fdaae2db5e" providerId="LiveId" clId="{4670AAF5-69CF-47BC-A939-0C1F821331F9}" dt="2023-12-21T15:44:19.668" v="375" actId="478"/>
          <ac:spMkLst>
            <pc:docMk/>
            <pc:sldMk cId="3453315817" sldId="265"/>
            <ac:spMk id="22" creationId="{2E1AF922-620A-2599-0AFF-AFEAC4F255F6}"/>
          </ac:spMkLst>
        </pc:spChg>
        <pc:spChg chg="add del">
          <ac:chgData name="Huseyn Ramil" userId="73ad12fdaae2db5e" providerId="LiveId" clId="{4670AAF5-69CF-47BC-A939-0C1F821331F9}" dt="2023-12-21T15:44:19.668" v="375" actId="478"/>
          <ac:spMkLst>
            <pc:docMk/>
            <pc:sldMk cId="3453315817" sldId="265"/>
            <ac:spMk id="23" creationId="{250BCDFD-220F-88D4-9BB5-52F7855685A0}"/>
          </ac:spMkLst>
        </pc:spChg>
        <pc:spChg chg="add del">
          <ac:chgData name="Huseyn Ramil" userId="73ad12fdaae2db5e" providerId="LiveId" clId="{4670AAF5-69CF-47BC-A939-0C1F821331F9}" dt="2023-12-21T15:44:19.668" v="375" actId="478"/>
          <ac:spMkLst>
            <pc:docMk/>
            <pc:sldMk cId="3453315817" sldId="265"/>
            <ac:spMk id="24" creationId="{49396340-FDF2-9FA4-72BD-5183BAE79486}"/>
          </ac:spMkLst>
        </pc:spChg>
        <pc:spChg chg="add mod">
          <ac:chgData name="Huseyn Ramil" userId="73ad12fdaae2db5e" providerId="LiveId" clId="{4670AAF5-69CF-47BC-A939-0C1F821331F9}" dt="2023-12-21T15:44:20.948" v="376"/>
          <ac:spMkLst>
            <pc:docMk/>
            <pc:sldMk cId="3453315817" sldId="265"/>
            <ac:spMk id="25" creationId="{AB8FD778-EBAF-A2AC-9315-07893475106E}"/>
          </ac:spMkLst>
        </pc:spChg>
        <pc:spChg chg="add mod">
          <ac:chgData name="Huseyn Ramil" userId="73ad12fdaae2db5e" providerId="LiveId" clId="{4670AAF5-69CF-47BC-A939-0C1F821331F9}" dt="2023-12-21T15:44:20.948" v="376"/>
          <ac:spMkLst>
            <pc:docMk/>
            <pc:sldMk cId="3453315817" sldId="265"/>
            <ac:spMk id="26" creationId="{7A0A9DAB-D2E8-20B9-653F-A5C42023EBEE}"/>
          </ac:spMkLst>
        </pc:spChg>
        <pc:spChg chg="add mod">
          <ac:chgData name="Huseyn Ramil" userId="73ad12fdaae2db5e" providerId="LiveId" clId="{4670AAF5-69CF-47BC-A939-0C1F821331F9}" dt="2023-12-21T15:44:20.948" v="376"/>
          <ac:spMkLst>
            <pc:docMk/>
            <pc:sldMk cId="3453315817" sldId="265"/>
            <ac:spMk id="27" creationId="{42848BB5-D441-80F1-E3D5-61A972145D12}"/>
          </ac:spMkLst>
        </pc:spChg>
        <pc:spChg chg="add mod">
          <ac:chgData name="Huseyn Ramil" userId="73ad12fdaae2db5e" providerId="LiveId" clId="{4670AAF5-69CF-47BC-A939-0C1F821331F9}" dt="2023-12-21T15:44:20.948" v="376"/>
          <ac:spMkLst>
            <pc:docMk/>
            <pc:sldMk cId="3453315817" sldId="265"/>
            <ac:spMk id="28" creationId="{7596699C-8578-B993-DC53-A931D2C15665}"/>
          </ac:spMkLst>
        </pc:spChg>
        <pc:picChg chg="add mod">
          <ac:chgData name="Huseyn Ramil" userId="73ad12fdaae2db5e" providerId="LiveId" clId="{4670AAF5-69CF-47BC-A939-0C1F821331F9}" dt="2023-12-21T15:43:34.222" v="371" actId="167"/>
          <ac:picMkLst>
            <pc:docMk/>
            <pc:sldMk cId="3453315817" sldId="265"/>
            <ac:picMk id="5" creationId="{95E82643-0397-BB7B-C1EE-2A055CC60165}"/>
          </ac:picMkLst>
        </pc:picChg>
        <pc:picChg chg="add del">
          <ac:chgData name="Huseyn Ramil" userId="73ad12fdaae2db5e" providerId="LiveId" clId="{4670AAF5-69CF-47BC-A939-0C1F821331F9}" dt="2023-12-21T15:20:10.304" v="198" actId="478"/>
          <ac:picMkLst>
            <pc:docMk/>
            <pc:sldMk cId="3453315817" sldId="265"/>
            <ac:picMk id="9218" creationId="{15B73AF1-174D-710C-18CC-DB2CFDF3F882}"/>
          </ac:picMkLst>
        </pc:picChg>
      </pc:sldChg>
      <pc:sldChg chg="delSp add del mod setBg">
        <pc:chgData name="Huseyn Ramil" userId="73ad12fdaae2db5e" providerId="LiveId" clId="{4670AAF5-69CF-47BC-A939-0C1F821331F9}" dt="2023-12-21T15:44:42.381" v="377" actId="47"/>
        <pc:sldMkLst>
          <pc:docMk/>
          <pc:sldMk cId="1520151374" sldId="266"/>
        </pc:sldMkLst>
        <pc:spChg chg="del">
          <ac:chgData name="Huseyn Ramil" userId="73ad12fdaae2db5e" providerId="LiveId" clId="{4670AAF5-69CF-47BC-A939-0C1F821331F9}" dt="2023-12-21T15:20:13.389" v="199" actId="478"/>
          <ac:spMkLst>
            <pc:docMk/>
            <pc:sldMk cId="1520151374" sldId="266"/>
            <ac:spMk id="13" creationId="{B5528842-BA2E-278F-1E99-F453A32C2EB8}"/>
          </ac:spMkLst>
        </pc:spChg>
      </pc:sldChg>
      <pc:sldChg chg="delSp modSp add del mod setBg">
        <pc:chgData name="Huseyn Ramil" userId="73ad12fdaae2db5e" providerId="LiveId" clId="{4670AAF5-69CF-47BC-A939-0C1F821331F9}" dt="2023-12-21T15:44:42.979" v="378" actId="47"/>
        <pc:sldMkLst>
          <pc:docMk/>
          <pc:sldMk cId="3865285740" sldId="267"/>
        </pc:sldMkLst>
        <pc:spChg chg="del mod">
          <ac:chgData name="Huseyn Ramil" userId="73ad12fdaae2db5e" providerId="LiveId" clId="{4670AAF5-69CF-47BC-A939-0C1F821331F9}" dt="2023-12-21T15:20:21.248" v="201" actId="478"/>
          <ac:spMkLst>
            <pc:docMk/>
            <pc:sldMk cId="3865285740" sldId="267"/>
            <ac:spMk id="13" creationId="{B5528842-BA2E-278F-1E99-F453A32C2EB8}"/>
          </ac:spMkLst>
        </pc:spChg>
      </pc:sldChg>
      <pc:sldChg chg="delSp add del mod setBg">
        <pc:chgData name="Huseyn Ramil" userId="73ad12fdaae2db5e" providerId="LiveId" clId="{4670AAF5-69CF-47BC-A939-0C1F821331F9}" dt="2023-12-21T15:44:43.392" v="379" actId="47"/>
        <pc:sldMkLst>
          <pc:docMk/>
          <pc:sldMk cId="4219044540" sldId="268"/>
        </pc:sldMkLst>
        <pc:spChg chg="del">
          <ac:chgData name="Huseyn Ramil" userId="73ad12fdaae2db5e" providerId="LiveId" clId="{4670AAF5-69CF-47BC-A939-0C1F821331F9}" dt="2023-12-21T15:20:25.208" v="202" actId="478"/>
          <ac:spMkLst>
            <pc:docMk/>
            <pc:sldMk cId="4219044540" sldId="268"/>
            <ac:spMk id="13" creationId="{B5528842-BA2E-278F-1E99-F453A32C2EB8}"/>
          </ac:spMkLst>
        </pc:spChg>
      </pc:sldChg>
      <pc:sldChg chg="delSp add del mod setBg">
        <pc:chgData name="Huseyn Ramil" userId="73ad12fdaae2db5e" providerId="LiveId" clId="{4670AAF5-69CF-47BC-A939-0C1F821331F9}" dt="2023-12-21T15:44:43.734" v="380" actId="47"/>
        <pc:sldMkLst>
          <pc:docMk/>
          <pc:sldMk cId="2934019168" sldId="269"/>
        </pc:sldMkLst>
        <pc:spChg chg="del">
          <ac:chgData name="Huseyn Ramil" userId="73ad12fdaae2db5e" providerId="LiveId" clId="{4670AAF5-69CF-47BC-A939-0C1F821331F9}" dt="2023-12-21T15:20:28.825" v="203" actId="478"/>
          <ac:spMkLst>
            <pc:docMk/>
            <pc:sldMk cId="2934019168" sldId="269"/>
            <ac:spMk id="13" creationId="{B5528842-BA2E-278F-1E99-F453A32C2EB8}"/>
          </ac:spMkLst>
        </pc:spChg>
      </pc:sldChg>
      <pc:sldChg chg="delSp add del mod setBg">
        <pc:chgData name="Huseyn Ramil" userId="73ad12fdaae2db5e" providerId="LiveId" clId="{4670AAF5-69CF-47BC-A939-0C1F821331F9}" dt="2023-12-21T15:44:44.157" v="381" actId="47"/>
        <pc:sldMkLst>
          <pc:docMk/>
          <pc:sldMk cId="470035776" sldId="270"/>
        </pc:sldMkLst>
        <pc:spChg chg="del">
          <ac:chgData name="Huseyn Ramil" userId="73ad12fdaae2db5e" providerId="LiveId" clId="{4670AAF5-69CF-47BC-A939-0C1F821331F9}" dt="2023-12-21T15:20:34.565" v="204" actId="478"/>
          <ac:spMkLst>
            <pc:docMk/>
            <pc:sldMk cId="470035776" sldId="270"/>
            <ac:spMk id="13" creationId="{B5528842-BA2E-278F-1E99-F453A32C2EB8}"/>
          </ac:spMkLst>
        </pc:spChg>
      </pc:sldChg>
      <pc:sldChg chg="delSp add del mod setBg">
        <pc:chgData name="Huseyn Ramil" userId="73ad12fdaae2db5e" providerId="LiveId" clId="{4670AAF5-69CF-47BC-A939-0C1F821331F9}" dt="2023-12-21T15:44:44.518" v="382" actId="47"/>
        <pc:sldMkLst>
          <pc:docMk/>
          <pc:sldMk cId="1908274396" sldId="271"/>
        </pc:sldMkLst>
        <pc:spChg chg="del">
          <ac:chgData name="Huseyn Ramil" userId="73ad12fdaae2db5e" providerId="LiveId" clId="{4670AAF5-69CF-47BC-A939-0C1F821331F9}" dt="2023-12-21T15:20:37.507" v="205" actId="478"/>
          <ac:spMkLst>
            <pc:docMk/>
            <pc:sldMk cId="1908274396" sldId="271"/>
            <ac:spMk id="13" creationId="{B5528842-BA2E-278F-1E99-F453A32C2EB8}"/>
          </ac:spMkLst>
        </pc:spChg>
      </pc:sldChg>
      <pc:sldChg chg="delSp add del mod setBg">
        <pc:chgData name="Huseyn Ramil" userId="73ad12fdaae2db5e" providerId="LiveId" clId="{4670AAF5-69CF-47BC-A939-0C1F821331F9}" dt="2023-12-21T15:44:44.895" v="383" actId="47"/>
        <pc:sldMkLst>
          <pc:docMk/>
          <pc:sldMk cId="3841146905" sldId="272"/>
        </pc:sldMkLst>
        <pc:spChg chg="del">
          <ac:chgData name="Huseyn Ramil" userId="73ad12fdaae2db5e" providerId="LiveId" clId="{4670AAF5-69CF-47BC-A939-0C1F821331F9}" dt="2023-12-21T15:20:41.469" v="206" actId="478"/>
          <ac:spMkLst>
            <pc:docMk/>
            <pc:sldMk cId="3841146905" sldId="272"/>
            <ac:spMk id="13" creationId="{B5528842-BA2E-278F-1E99-F453A32C2EB8}"/>
          </ac:spMkLst>
        </pc:spChg>
      </pc:sldChg>
      <pc:sldChg chg="delSp add del mod setBg">
        <pc:chgData name="Huseyn Ramil" userId="73ad12fdaae2db5e" providerId="LiveId" clId="{4670AAF5-69CF-47BC-A939-0C1F821331F9}" dt="2023-12-21T15:44:45.304" v="384" actId="47"/>
        <pc:sldMkLst>
          <pc:docMk/>
          <pc:sldMk cId="1891718675" sldId="273"/>
        </pc:sldMkLst>
        <pc:spChg chg="del">
          <ac:chgData name="Huseyn Ramil" userId="73ad12fdaae2db5e" providerId="LiveId" clId="{4670AAF5-69CF-47BC-A939-0C1F821331F9}" dt="2023-12-21T15:20:45.602" v="207" actId="478"/>
          <ac:spMkLst>
            <pc:docMk/>
            <pc:sldMk cId="1891718675" sldId="273"/>
            <ac:spMk id="13" creationId="{B5528842-BA2E-278F-1E99-F453A32C2EB8}"/>
          </ac:spMkLst>
        </pc:spChg>
      </pc:sldChg>
      <pc:sldChg chg="delSp modSp add del mod">
        <pc:chgData name="Huseyn Ramil" userId="73ad12fdaae2db5e" providerId="LiveId" clId="{4670AAF5-69CF-47BC-A939-0C1F821331F9}" dt="2023-12-21T15:44:46.461" v="386" actId="47"/>
        <pc:sldMkLst>
          <pc:docMk/>
          <pc:sldMk cId="3564887060" sldId="274"/>
        </pc:sldMkLst>
        <pc:spChg chg="del mod">
          <ac:chgData name="Huseyn Ramil" userId="73ad12fdaae2db5e" providerId="LiveId" clId="{4670AAF5-69CF-47BC-A939-0C1F821331F9}" dt="2023-12-21T15:20:54.858" v="211" actId="478"/>
          <ac:spMkLst>
            <pc:docMk/>
            <pc:sldMk cId="3564887060" sldId="274"/>
            <ac:spMk id="13" creationId="{B5528842-BA2E-278F-1E99-F453A32C2EB8}"/>
          </ac:spMkLst>
        </pc:spChg>
        <pc:picChg chg="del">
          <ac:chgData name="Huseyn Ramil" userId="73ad12fdaae2db5e" providerId="LiveId" clId="{4670AAF5-69CF-47BC-A939-0C1F821331F9}" dt="2023-12-21T15:20:52.390" v="209" actId="478"/>
          <ac:picMkLst>
            <pc:docMk/>
            <pc:sldMk cId="3564887060" sldId="274"/>
            <ac:picMk id="9218" creationId="{15B73AF1-174D-710C-18CC-DB2CFDF3F882}"/>
          </ac:picMkLst>
        </pc:picChg>
      </pc:sldChg>
      <pc:sldChg chg="delSp add del mod ord">
        <pc:chgData name="Huseyn Ramil" userId="73ad12fdaae2db5e" providerId="LiveId" clId="{4670AAF5-69CF-47BC-A939-0C1F821331F9}" dt="2023-12-21T15:44:45.635" v="385" actId="47"/>
        <pc:sldMkLst>
          <pc:docMk/>
          <pc:sldMk cId="2678298526" sldId="275"/>
        </pc:sldMkLst>
        <pc:spChg chg="del">
          <ac:chgData name="Huseyn Ramil" userId="73ad12fdaae2db5e" providerId="LiveId" clId="{4670AAF5-69CF-47BC-A939-0C1F821331F9}" dt="2023-12-21T15:20:49.673" v="208" actId="478"/>
          <ac:spMkLst>
            <pc:docMk/>
            <pc:sldMk cId="2678298526" sldId="275"/>
            <ac:spMk id="13" creationId="{B5528842-BA2E-278F-1E99-F453A32C2EB8}"/>
          </ac:spMkLst>
        </pc:spChg>
      </pc:sldChg>
      <pc:sldChg chg="delSp modSp add del mod ord">
        <pc:chgData name="Huseyn Ramil" userId="73ad12fdaae2db5e" providerId="LiveId" clId="{4670AAF5-69CF-47BC-A939-0C1F821331F9}" dt="2023-12-21T15:44:47.793" v="388" actId="47"/>
        <pc:sldMkLst>
          <pc:docMk/>
          <pc:sldMk cId="589823923" sldId="276"/>
        </pc:sldMkLst>
        <pc:spChg chg="del mod">
          <ac:chgData name="Huseyn Ramil" userId="73ad12fdaae2db5e" providerId="LiveId" clId="{4670AAF5-69CF-47BC-A939-0C1F821331F9}" dt="2023-12-21T15:21:06.093" v="215" actId="478"/>
          <ac:spMkLst>
            <pc:docMk/>
            <pc:sldMk cId="589823923" sldId="276"/>
            <ac:spMk id="13" creationId="{B5528842-BA2E-278F-1E99-F453A32C2EB8}"/>
          </ac:spMkLst>
        </pc:spChg>
        <pc:picChg chg="del">
          <ac:chgData name="Huseyn Ramil" userId="73ad12fdaae2db5e" providerId="LiveId" clId="{4670AAF5-69CF-47BC-A939-0C1F821331F9}" dt="2023-12-21T15:21:03.892" v="214" actId="478"/>
          <ac:picMkLst>
            <pc:docMk/>
            <pc:sldMk cId="589823923" sldId="276"/>
            <ac:picMk id="9218" creationId="{15B73AF1-174D-710C-18CC-DB2CFDF3F882}"/>
          </ac:picMkLst>
        </pc:picChg>
      </pc:sldChg>
      <pc:sldChg chg="delSp add del mod ord">
        <pc:chgData name="Huseyn Ramil" userId="73ad12fdaae2db5e" providerId="LiveId" clId="{4670AAF5-69CF-47BC-A939-0C1F821331F9}" dt="2023-12-21T15:44:47.099" v="387" actId="47"/>
        <pc:sldMkLst>
          <pc:docMk/>
          <pc:sldMk cId="2309084497" sldId="277"/>
        </pc:sldMkLst>
        <pc:spChg chg="del">
          <ac:chgData name="Huseyn Ramil" userId="73ad12fdaae2db5e" providerId="LiveId" clId="{4670AAF5-69CF-47BC-A939-0C1F821331F9}" dt="2023-12-21T15:20:58.282" v="212" actId="478"/>
          <ac:spMkLst>
            <pc:docMk/>
            <pc:sldMk cId="2309084497" sldId="277"/>
            <ac:spMk id="13" creationId="{B5528842-BA2E-278F-1E99-F453A32C2EB8}"/>
          </ac:spMkLst>
        </pc:spChg>
      </pc:sldChg>
      <pc:sldChg chg="addSp modSp add del">
        <pc:chgData name="Huseyn Ramil" userId="73ad12fdaae2db5e" providerId="LiveId" clId="{4670AAF5-69CF-47BC-A939-0C1F821331F9}" dt="2023-12-21T15:18:57.577" v="188" actId="47"/>
        <pc:sldMkLst>
          <pc:docMk/>
          <pc:sldMk cId="60651612" sldId="278"/>
        </pc:sldMkLst>
        <pc:picChg chg="add mod">
          <ac:chgData name="Huseyn Ramil" userId="73ad12fdaae2db5e" providerId="LiveId" clId="{4670AAF5-69CF-47BC-A939-0C1F821331F9}" dt="2023-12-21T15:13:23.155" v="28" actId="1076"/>
          <ac:picMkLst>
            <pc:docMk/>
            <pc:sldMk cId="60651612" sldId="278"/>
            <ac:picMk id="2050" creationId="{15A53871-0CDD-B7B5-55F7-0924171D1044}"/>
          </ac:picMkLst>
        </pc:picChg>
      </pc:sldChg>
      <pc:sldChg chg="addSp delSp modSp add del mod">
        <pc:chgData name="Huseyn Ramil" userId="73ad12fdaae2db5e" providerId="LiveId" clId="{4670AAF5-69CF-47BC-A939-0C1F821331F9}" dt="2023-12-21T15:31:37.133" v="279" actId="47"/>
        <pc:sldMkLst>
          <pc:docMk/>
          <pc:sldMk cId="3137250535" sldId="279"/>
        </pc:sldMkLst>
        <pc:spChg chg="add mod">
          <ac:chgData name="Huseyn Ramil" userId="73ad12fdaae2db5e" providerId="LiveId" clId="{4670AAF5-69CF-47BC-A939-0C1F821331F9}" dt="2023-12-21T15:27:57.676" v="247" actId="1076"/>
          <ac:spMkLst>
            <pc:docMk/>
            <pc:sldMk cId="3137250535" sldId="279"/>
            <ac:spMk id="4" creationId="{8EE19562-89D7-0854-4F77-B8405327A310}"/>
          </ac:spMkLst>
        </pc:spChg>
        <pc:picChg chg="add del mod">
          <ac:chgData name="Huseyn Ramil" userId="73ad12fdaae2db5e" providerId="LiveId" clId="{4670AAF5-69CF-47BC-A939-0C1F821331F9}" dt="2023-12-21T15:18:20.016" v="182" actId="478"/>
          <ac:picMkLst>
            <pc:docMk/>
            <pc:sldMk cId="3137250535" sldId="279"/>
            <ac:picMk id="2" creationId="{AA003813-575B-1846-08A7-56337D66BE00}"/>
          </ac:picMkLst>
        </pc:picChg>
        <pc:picChg chg="add mod">
          <ac:chgData name="Huseyn Ramil" userId="73ad12fdaae2db5e" providerId="LiveId" clId="{4670AAF5-69CF-47BC-A939-0C1F821331F9}" dt="2023-12-21T15:27:59.140" v="248" actId="1076"/>
          <ac:picMkLst>
            <pc:docMk/>
            <pc:sldMk cId="3137250535" sldId="279"/>
            <ac:picMk id="3" creationId="{205E08DA-A41E-8DF2-26A4-F008215980C7}"/>
          </ac:picMkLst>
        </pc:picChg>
        <pc:picChg chg="mod">
          <ac:chgData name="Huseyn Ramil" userId="73ad12fdaae2db5e" providerId="LiveId" clId="{4670AAF5-69CF-47BC-A939-0C1F821331F9}" dt="2023-12-21T15:29:08.089" v="261"/>
          <ac:picMkLst>
            <pc:docMk/>
            <pc:sldMk cId="3137250535" sldId="279"/>
            <ac:picMk id="1028" creationId="{C4C44D11-49B6-013B-23B3-7CA05A4B26C5}"/>
          </ac:picMkLst>
        </pc:picChg>
      </pc:sldChg>
      <pc:sldChg chg="delSp add del mod">
        <pc:chgData name="Huseyn Ramil" userId="73ad12fdaae2db5e" providerId="LiveId" clId="{4670AAF5-69CF-47BC-A939-0C1F821331F9}" dt="2023-12-21T15:31:56.259" v="283" actId="47"/>
        <pc:sldMkLst>
          <pc:docMk/>
          <pc:sldMk cId="2706119750" sldId="280"/>
        </pc:sldMkLst>
        <pc:spChg chg="del">
          <ac:chgData name="Huseyn Ramil" userId="73ad12fdaae2db5e" providerId="LiveId" clId="{4670AAF5-69CF-47BC-A939-0C1F821331F9}" dt="2023-12-21T15:31:53.975" v="282" actId="478"/>
          <ac:spMkLst>
            <pc:docMk/>
            <pc:sldMk cId="2706119750" sldId="280"/>
            <ac:spMk id="4" creationId="{8EE19562-89D7-0854-4F77-B8405327A310}"/>
          </ac:spMkLst>
        </pc:spChg>
      </pc:sldChg>
      <pc:sldChg chg="add del">
        <pc:chgData name="Huseyn Ramil" userId="73ad12fdaae2db5e" providerId="LiveId" clId="{4670AAF5-69CF-47BC-A939-0C1F821331F9}" dt="2023-12-21T15:29:24.424" v="263" actId="2890"/>
        <pc:sldMkLst>
          <pc:docMk/>
          <pc:sldMk cId="4008198696" sldId="280"/>
        </pc:sldMkLst>
      </pc:sldChg>
      <pc:sldChg chg="addSp delSp modSp add del mod modTransition">
        <pc:chgData name="Huseyn Ramil" userId="73ad12fdaae2db5e" providerId="LiveId" clId="{4670AAF5-69CF-47BC-A939-0C1F821331F9}" dt="2023-12-21T15:55:04.924" v="523" actId="47"/>
        <pc:sldMkLst>
          <pc:docMk/>
          <pc:sldMk cId="1843724153" sldId="281"/>
        </pc:sldMkLst>
        <pc:spChg chg="add mod">
          <ac:chgData name="Huseyn Ramil" userId="73ad12fdaae2db5e" providerId="LiveId" clId="{4670AAF5-69CF-47BC-A939-0C1F821331F9}" dt="2023-12-21T15:49:18.395" v="455" actId="1076"/>
          <ac:spMkLst>
            <pc:docMk/>
            <pc:sldMk cId="1843724153" sldId="281"/>
            <ac:spMk id="3" creationId="{145CE741-36AB-0520-D71D-5C85744FFCB5}"/>
          </ac:spMkLst>
        </pc:spChg>
        <pc:spChg chg="add mod">
          <ac:chgData name="Huseyn Ramil" userId="73ad12fdaae2db5e" providerId="LiveId" clId="{4670AAF5-69CF-47BC-A939-0C1F821331F9}" dt="2023-12-21T15:50:57.226" v="473" actId="1076"/>
          <ac:spMkLst>
            <pc:docMk/>
            <pc:sldMk cId="1843724153" sldId="281"/>
            <ac:spMk id="4" creationId="{9B2CA8AD-2A74-C8C7-E53F-7AFA9C477E0B}"/>
          </ac:spMkLst>
        </pc:spChg>
        <pc:picChg chg="add mod">
          <ac:chgData name="Huseyn Ramil" userId="73ad12fdaae2db5e" providerId="LiveId" clId="{4670AAF5-69CF-47BC-A939-0C1F821331F9}" dt="2023-12-21T15:52:06.500" v="481" actId="1076"/>
          <ac:picMkLst>
            <pc:docMk/>
            <pc:sldMk cId="1843724153" sldId="281"/>
            <ac:picMk id="2" creationId="{3DAED844-9E7B-C749-4E2E-08E40ADD4A22}"/>
          </ac:picMkLst>
        </pc:picChg>
        <pc:picChg chg="add mod">
          <ac:chgData name="Huseyn Ramil" userId="73ad12fdaae2db5e" providerId="LiveId" clId="{4670AAF5-69CF-47BC-A939-0C1F821331F9}" dt="2023-12-21T15:51:51.081" v="479" actId="571"/>
          <ac:picMkLst>
            <pc:docMk/>
            <pc:sldMk cId="1843724153" sldId="281"/>
            <ac:picMk id="5" creationId="{A372C69D-54E4-CB89-B8ED-5C15A01C8D21}"/>
          </ac:picMkLst>
        </pc:picChg>
        <pc:picChg chg="add del mod">
          <ac:chgData name="Huseyn Ramil" userId="73ad12fdaae2db5e" providerId="LiveId" clId="{4670AAF5-69CF-47BC-A939-0C1F821331F9}" dt="2023-12-21T15:51:49.746" v="478" actId="571"/>
          <ac:picMkLst>
            <pc:docMk/>
            <pc:sldMk cId="1843724153" sldId="281"/>
            <ac:picMk id="6" creationId="{9F741B90-8AAE-EA38-E3CB-EBDC42DC946A}"/>
          </ac:picMkLst>
        </pc:picChg>
        <pc:picChg chg="add del mod">
          <ac:chgData name="Huseyn Ramil" userId="73ad12fdaae2db5e" providerId="LiveId" clId="{4670AAF5-69CF-47BC-A939-0C1F821331F9}" dt="2023-12-21T15:51:49.746" v="478" actId="571"/>
          <ac:picMkLst>
            <pc:docMk/>
            <pc:sldMk cId="1843724153" sldId="281"/>
            <ac:picMk id="7" creationId="{DDCFA1E6-F588-4650-A631-D9AD95738AD0}"/>
          </ac:picMkLst>
        </pc:picChg>
        <pc:picChg chg="mod">
          <ac:chgData name="Huseyn Ramil" userId="73ad12fdaae2db5e" providerId="LiveId" clId="{4670AAF5-69CF-47BC-A939-0C1F821331F9}" dt="2023-12-21T15:50:03.740" v="465" actId="1076"/>
          <ac:picMkLst>
            <pc:docMk/>
            <pc:sldMk cId="1843724153" sldId="281"/>
            <ac:picMk id="1028" creationId="{C4C44D11-49B6-013B-23B3-7CA05A4B26C5}"/>
          </ac:picMkLst>
        </pc:picChg>
      </pc:sldChg>
      <pc:sldChg chg="add del">
        <pc:chgData name="Huseyn Ramil" userId="73ad12fdaae2db5e" providerId="LiveId" clId="{4670AAF5-69CF-47BC-A939-0C1F821331F9}" dt="2023-12-21T15:54:59.808" v="517" actId="47"/>
        <pc:sldMkLst>
          <pc:docMk/>
          <pc:sldMk cId="3439529825" sldId="282"/>
        </pc:sldMkLst>
      </pc:sldChg>
      <pc:sldChg chg="add del">
        <pc:chgData name="Huseyn Ramil" userId="73ad12fdaae2db5e" providerId="LiveId" clId="{4670AAF5-69CF-47BC-A939-0C1F821331F9}" dt="2023-12-21T15:54:58.628" v="516" actId="47"/>
        <pc:sldMkLst>
          <pc:docMk/>
          <pc:sldMk cId="3466995569" sldId="283"/>
        </pc:sldMkLst>
      </pc:sldChg>
      <pc:sldChg chg="add del">
        <pc:chgData name="Huseyn Ramil" userId="73ad12fdaae2db5e" providerId="LiveId" clId="{4670AAF5-69CF-47BC-A939-0C1F821331F9}" dt="2023-12-21T15:54:57.474" v="515" actId="47"/>
        <pc:sldMkLst>
          <pc:docMk/>
          <pc:sldMk cId="1008758210" sldId="284"/>
        </pc:sldMkLst>
      </pc:sldChg>
      <pc:sldChg chg="add del">
        <pc:chgData name="Huseyn Ramil" userId="73ad12fdaae2db5e" providerId="LiveId" clId="{4670AAF5-69CF-47BC-A939-0C1F821331F9}" dt="2023-12-21T15:54:56.270" v="514" actId="47"/>
        <pc:sldMkLst>
          <pc:docMk/>
          <pc:sldMk cId="2681708650" sldId="285"/>
        </pc:sldMkLst>
      </pc:sldChg>
      <pc:sldChg chg="add del">
        <pc:chgData name="Huseyn Ramil" userId="73ad12fdaae2db5e" providerId="LiveId" clId="{4670AAF5-69CF-47BC-A939-0C1F821331F9}" dt="2023-12-21T15:54:55.057" v="513" actId="47"/>
        <pc:sldMkLst>
          <pc:docMk/>
          <pc:sldMk cId="138436198" sldId="286"/>
        </pc:sldMkLst>
      </pc:sldChg>
      <pc:sldChg chg="add del">
        <pc:chgData name="Huseyn Ramil" userId="73ad12fdaae2db5e" providerId="LiveId" clId="{4670AAF5-69CF-47BC-A939-0C1F821331F9}" dt="2023-12-21T15:54:39.792" v="500" actId="47"/>
        <pc:sldMkLst>
          <pc:docMk/>
          <pc:sldMk cId="2369820697" sldId="287"/>
        </pc:sldMkLst>
      </pc:sldChg>
      <pc:sldChg chg="add del">
        <pc:chgData name="Huseyn Ramil" userId="73ad12fdaae2db5e" providerId="LiveId" clId="{4670AAF5-69CF-47BC-A939-0C1F821331F9}" dt="2023-12-21T15:54:41.350" v="501" actId="47"/>
        <pc:sldMkLst>
          <pc:docMk/>
          <pc:sldMk cId="3043638872" sldId="288"/>
        </pc:sldMkLst>
      </pc:sldChg>
      <pc:sldChg chg="add del">
        <pc:chgData name="Huseyn Ramil" userId="73ad12fdaae2db5e" providerId="LiveId" clId="{4670AAF5-69CF-47BC-A939-0C1F821331F9}" dt="2023-12-21T15:54:42.497" v="502" actId="47"/>
        <pc:sldMkLst>
          <pc:docMk/>
          <pc:sldMk cId="843764334" sldId="289"/>
        </pc:sldMkLst>
      </pc:sldChg>
      <pc:sldChg chg="add del">
        <pc:chgData name="Huseyn Ramil" userId="73ad12fdaae2db5e" providerId="LiveId" clId="{4670AAF5-69CF-47BC-A939-0C1F821331F9}" dt="2023-12-21T15:54:43.662" v="503" actId="47"/>
        <pc:sldMkLst>
          <pc:docMk/>
          <pc:sldMk cId="630070510" sldId="290"/>
        </pc:sldMkLst>
      </pc:sldChg>
      <pc:sldChg chg="add del">
        <pc:chgData name="Huseyn Ramil" userId="73ad12fdaae2db5e" providerId="LiveId" clId="{4670AAF5-69CF-47BC-A939-0C1F821331F9}" dt="2023-12-21T15:45:47.695" v="406" actId="47"/>
        <pc:sldMkLst>
          <pc:docMk/>
          <pc:sldMk cId="1014010562" sldId="290"/>
        </pc:sldMkLst>
      </pc:sldChg>
      <pc:sldChg chg="add del">
        <pc:chgData name="Huseyn Ramil" userId="73ad12fdaae2db5e" providerId="LiveId" clId="{4670AAF5-69CF-47BC-A939-0C1F821331F9}" dt="2023-12-21T15:45:47.695" v="406" actId="47"/>
        <pc:sldMkLst>
          <pc:docMk/>
          <pc:sldMk cId="809106142" sldId="291"/>
        </pc:sldMkLst>
      </pc:sldChg>
      <pc:sldChg chg="add del">
        <pc:chgData name="Huseyn Ramil" userId="73ad12fdaae2db5e" providerId="LiveId" clId="{4670AAF5-69CF-47BC-A939-0C1F821331F9}" dt="2023-12-21T15:54:44.807" v="504" actId="47"/>
        <pc:sldMkLst>
          <pc:docMk/>
          <pc:sldMk cId="1374480884" sldId="291"/>
        </pc:sldMkLst>
      </pc:sldChg>
      <pc:sldChg chg="add del">
        <pc:chgData name="Huseyn Ramil" userId="73ad12fdaae2db5e" providerId="LiveId" clId="{4670AAF5-69CF-47BC-A939-0C1F821331F9}" dt="2023-12-21T15:54:45.954" v="505" actId="47"/>
        <pc:sldMkLst>
          <pc:docMk/>
          <pc:sldMk cId="1559771523" sldId="292"/>
        </pc:sldMkLst>
      </pc:sldChg>
      <pc:sldChg chg="add del">
        <pc:chgData name="Huseyn Ramil" userId="73ad12fdaae2db5e" providerId="LiveId" clId="{4670AAF5-69CF-47BC-A939-0C1F821331F9}" dt="2023-12-21T15:54:47.086" v="506" actId="47"/>
        <pc:sldMkLst>
          <pc:docMk/>
          <pc:sldMk cId="837999182" sldId="293"/>
        </pc:sldMkLst>
      </pc:sldChg>
      <pc:sldChg chg="add del">
        <pc:chgData name="Huseyn Ramil" userId="73ad12fdaae2db5e" providerId="LiveId" clId="{4670AAF5-69CF-47BC-A939-0C1F821331F9}" dt="2023-12-21T15:54:48.235" v="507" actId="47"/>
        <pc:sldMkLst>
          <pc:docMk/>
          <pc:sldMk cId="1932353941" sldId="294"/>
        </pc:sldMkLst>
      </pc:sldChg>
      <pc:sldChg chg="add del">
        <pc:chgData name="Huseyn Ramil" userId="73ad12fdaae2db5e" providerId="LiveId" clId="{4670AAF5-69CF-47BC-A939-0C1F821331F9}" dt="2023-12-21T15:54:49.366" v="508" actId="47"/>
        <pc:sldMkLst>
          <pc:docMk/>
          <pc:sldMk cId="2641909510" sldId="295"/>
        </pc:sldMkLst>
      </pc:sldChg>
      <pc:sldChg chg="add del">
        <pc:chgData name="Huseyn Ramil" userId="73ad12fdaae2db5e" providerId="LiveId" clId="{4670AAF5-69CF-47BC-A939-0C1F821331F9}" dt="2023-12-21T15:54:50.521" v="509" actId="47"/>
        <pc:sldMkLst>
          <pc:docMk/>
          <pc:sldMk cId="3504062914" sldId="296"/>
        </pc:sldMkLst>
      </pc:sldChg>
      <pc:sldChg chg="add del">
        <pc:chgData name="Huseyn Ramil" userId="73ad12fdaae2db5e" providerId="LiveId" clId="{4670AAF5-69CF-47BC-A939-0C1F821331F9}" dt="2023-12-21T15:54:51.661" v="510" actId="47"/>
        <pc:sldMkLst>
          <pc:docMk/>
          <pc:sldMk cId="558355029" sldId="297"/>
        </pc:sldMkLst>
      </pc:sldChg>
      <pc:sldChg chg="add del">
        <pc:chgData name="Huseyn Ramil" userId="73ad12fdaae2db5e" providerId="LiveId" clId="{4670AAF5-69CF-47BC-A939-0C1F821331F9}" dt="2023-12-21T15:54:52.795" v="511" actId="47"/>
        <pc:sldMkLst>
          <pc:docMk/>
          <pc:sldMk cId="4087642570" sldId="298"/>
        </pc:sldMkLst>
      </pc:sldChg>
      <pc:sldChg chg="add del">
        <pc:chgData name="Huseyn Ramil" userId="73ad12fdaae2db5e" providerId="LiveId" clId="{4670AAF5-69CF-47BC-A939-0C1F821331F9}" dt="2023-12-21T15:54:53.911" v="512" actId="47"/>
        <pc:sldMkLst>
          <pc:docMk/>
          <pc:sldMk cId="897262968" sldId="299"/>
        </pc:sldMkLst>
      </pc:sldChg>
      <pc:sldChg chg="addSp delSp modSp add del mod">
        <pc:chgData name="Huseyn Ramil" userId="73ad12fdaae2db5e" providerId="LiveId" clId="{4670AAF5-69CF-47BC-A939-0C1F821331F9}" dt="2023-12-21T18:02:03.619" v="1133" actId="2711"/>
        <pc:sldMkLst>
          <pc:docMk/>
          <pc:sldMk cId="221219934" sldId="300"/>
        </pc:sldMkLst>
        <pc:spChg chg="mod">
          <ac:chgData name="Huseyn Ramil" userId="73ad12fdaae2db5e" providerId="LiveId" clId="{4670AAF5-69CF-47BC-A939-0C1F821331F9}" dt="2023-12-21T18:02:01.765" v="1128" actId="1076"/>
          <ac:spMkLst>
            <pc:docMk/>
            <pc:sldMk cId="221219934" sldId="300"/>
            <ac:spMk id="2" creationId="{AA58840F-0B12-B0CF-8033-F86CCD3F92D1}"/>
          </ac:spMkLst>
        </pc:spChg>
        <pc:spChg chg="add del mod">
          <ac:chgData name="Huseyn Ramil" userId="73ad12fdaae2db5e" providerId="LiveId" clId="{4670AAF5-69CF-47BC-A939-0C1F821331F9}" dt="2023-12-21T18:02:02.255" v="1130" actId="1076"/>
          <ac:spMkLst>
            <pc:docMk/>
            <pc:sldMk cId="221219934" sldId="300"/>
            <ac:spMk id="3" creationId="{061F4BA3-244E-C588-99CB-68591D5A66C2}"/>
          </ac:spMkLst>
        </pc:spChg>
        <pc:spChg chg="add mod">
          <ac:chgData name="Huseyn Ramil" userId="73ad12fdaae2db5e" providerId="LiveId" clId="{4670AAF5-69CF-47BC-A939-0C1F821331F9}" dt="2023-12-21T16:46:56.663" v="771"/>
          <ac:spMkLst>
            <pc:docMk/>
            <pc:sldMk cId="221219934" sldId="300"/>
            <ac:spMk id="5" creationId="{C0300571-BF77-A09C-F58E-96A5DA5DE506}"/>
          </ac:spMkLst>
        </pc:spChg>
        <pc:spChg chg="add del">
          <ac:chgData name="Huseyn Ramil" userId="73ad12fdaae2db5e" providerId="LiveId" clId="{4670AAF5-69CF-47BC-A939-0C1F821331F9}" dt="2023-12-21T16:47:09.683" v="773" actId="22"/>
          <ac:spMkLst>
            <pc:docMk/>
            <pc:sldMk cId="221219934" sldId="300"/>
            <ac:spMk id="13" creationId="{14631783-9CA0-CD1D-2520-0B1680206081}"/>
          </ac:spMkLst>
        </pc:spChg>
        <pc:spChg chg="mod">
          <ac:chgData name="Huseyn Ramil" userId="73ad12fdaae2db5e" providerId="LiveId" clId="{4670AAF5-69CF-47BC-A939-0C1F821331F9}" dt="2023-12-21T16:46:49.464" v="770" actId="20577"/>
          <ac:spMkLst>
            <pc:docMk/>
            <pc:sldMk cId="221219934" sldId="300"/>
            <ac:spMk id="14" creationId="{F467BA8A-0AA7-8560-EEE6-7EDB36315057}"/>
          </ac:spMkLst>
        </pc:spChg>
        <pc:spChg chg="add mod">
          <ac:chgData name="Huseyn Ramil" userId="73ad12fdaae2db5e" providerId="LiveId" clId="{4670AAF5-69CF-47BC-A939-0C1F821331F9}" dt="2023-12-21T18:02:03.619" v="1133" actId="2711"/>
          <ac:spMkLst>
            <pc:docMk/>
            <pc:sldMk cId="221219934" sldId="300"/>
            <ac:spMk id="17" creationId="{D42BE43B-1D42-8C3F-B47F-B4414BBED7EC}"/>
          </ac:spMkLst>
        </pc:spChg>
        <pc:spChg chg="mod">
          <ac:chgData name="Huseyn Ramil" userId="73ad12fdaae2db5e" providerId="LiveId" clId="{4670AAF5-69CF-47BC-A939-0C1F821331F9}" dt="2023-12-21T16:41:56.043" v="730" actId="207"/>
          <ac:spMkLst>
            <pc:docMk/>
            <pc:sldMk cId="221219934" sldId="300"/>
            <ac:spMk id="19" creationId="{18F3F6A2-FCDD-9C76-BD63-743EF8263484}"/>
          </ac:spMkLst>
        </pc:spChg>
        <pc:spChg chg="add mod">
          <ac:chgData name="Huseyn Ramil" userId="73ad12fdaae2db5e" providerId="LiveId" clId="{4670AAF5-69CF-47BC-A939-0C1F821331F9}" dt="2023-12-21T18:02:02.527" v="1131" actId="2711"/>
          <ac:spMkLst>
            <pc:docMk/>
            <pc:sldMk cId="221219934" sldId="300"/>
            <ac:spMk id="21" creationId="{3076637E-B63A-C127-0A82-9C8EE2CDC21B}"/>
          </ac:spMkLst>
        </pc:spChg>
        <pc:spChg chg="del">
          <ac:chgData name="Huseyn Ramil" userId="73ad12fdaae2db5e" providerId="LiveId" clId="{4670AAF5-69CF-47BC-A939-0C1F821331F9}" dt="2023-12-21T16:47:22.704" v="774" actId="478"/>
          <ac:spMkLst>
            <pc:docMk/>
            <pc:sldMk cId="221219934" sldId="300"/>
            <ac:spMk id="22" creationId="{2E1AF922-620A-2599-0AFF-AFEAC4F255F6}"/>
          </ac:spMkLst>
        </pc:spChg>
        <pc:spChg chg="del">
          <ac:chgData name="Huseyn Ramil" userId="73ad12fdaae2db5e" providerId="LiveId" clId="{4670AAF5-69CF-47BC-A939-0C1F821331F9}" dt="2023-12-21T16:47:34.297" v="776" actId="478"/>
          <ac:spMkLst>
            <pc:docMk/>
            <pc:sldMk cId="221219934" sldId="300"/>
            <ac:spMk id="23" creationId="{250BCDFD-220F-88D4-9BB5-52F7855685A0}"/>
          </ac:spMkLst>
        </pc:spChg>
        <pc:spChg chg="mod">
          <ac:chgData name="Huseyn Ramil" userId="73ad12fdaae2db5e" providerId="LiveId" clId="{4670AAF5-69CF-47BC-A939-0C1F821331F9}" dt="2023-12-21T18:02:01.544" v="1127" actId="2711"/>
          <ac:spMkLst>
            <pc:docMk/>
            <pc:sldMk cId="221219934" sldId="300"/>
            <ac:spMk id="24" creationId="{49396340-FDF2-9FA4-72BD-5183BAE79486}"/>
          </ac:spMkLst>
        </pc:spChg>
        <pc:picChg chg="mod">
          <ac:chgData name="Huseyn Ramil" userId="73ad12fdaae2db5e" providerId="LiveId" clId="{4670AAF5-69CF-47BC-A939-0C1F821331F9}" dt="2023-12-21T15:54:33.062" v="499" actId="1076"/>
          <ac:picMkLst>
            <pc:docMk/>
            <pc:sldMk cId="221219934" sldId="300"/>
            <ac:picMk id="10" creationId="{2BB8E1A6-6E47-1374-909B-B975389398C3}"/>
          </ac:picMkLst>
        </pc:picChg>
      </pc:sldChg>
      <pc:sldChg chg="add del">
        <pc:chgData name="Huseyn Ramil" userId="73ad12fdaae2db5e" providerId="LiveId" clId="{4670AAF5-69CF-47BC-A939-0C1F821331F9}" dt="2023-12-21T15:53:24.701" v="491" actId="47"/>
        <pc:sldMkLst>
          <pc:docMk/>
          <pc:sldMk cId="543068587" sldId="300"/>
        </pc:sldMkLst>
      </pc:sldChg>
      <pc:sldChg chg="modSp add mod">
        <pc:chgData name="Huseyn Ramil" userId="73ad12fdaae2db5e" providerId="LiveId" clId="{4670AAF5-69CF-47BC-A939-0C1F821331F9}" dt="2023-12-21T18:02:44.089" v="1142" actId="255"/>
        <pc:sldMkLst>
          <pc:docMk/>
          <pc:sldMk cId="1137253601" sldId="301"/>
        </pc:sldMkLst>
        <pc:spChg chg="mod">
          <ac:chgData name="Huseyn Ramil" userId="73ad12fdaae2db5e" providerId="LiveId" clId="{4670AAF5-69CF-47BC-A939-0C1F821331F9}" dt="2023-12-21T18:02:44.089" v="1142" actId="255"/>
          <ac:spMkLst>
            <pc:docMk/>
            <pc:sldMk cId="1137253601" sldId="301"/>
            <ac:spMk id="14" creationId="{F467BA8A-0AA7-8560-EEE6-7EDB36315057}"/>
          </ac:spMkLst>
        </pc:spChg>
        <pc:spChg chg="mod">
          <ac:chgData name="Huseyn Ramil" userId="73ad12fdaae2db5e" providerId="LiveId" clId="{4670AAF5-69CF-47BC-A939-0C1F821331F9}" dt="2023-12-21T16:39:58.045" v="710" actId="1076"/>
          <ac:spMkLst>
            <pc:docMk/>
            <pc:sldMk cId="1137253601" sldId="301"/>
            <ac:spMk id="22" creationId="{2E1AF922-620A-2599-0AFF-AFEAC4F255F6}"/>
          </ac:spMkLst>
        </pc:spChg>
        <pc:spChg chg="mod">
          <ac:chgData name="Huseyn Ramil" userId="73ad12fdaae2db5e" providerId="LiveId" clId="{4670AAF5-69CF-47BC-A939-0C1F821331F9}" dt="2023-12-21T16:44:04.603" v="746" actId="1076"/>
          <ac:spMkLst>
            <pc:docMk/>
            <pc:sldMk cId="1137253601" sldId="301"/>
            <ac:spMk id="23" creationId="{250BCDFD-220F-88D4-9BB5-52F7855685A0}"/>
          </ac:spMkLst>
        </pc:spChg>
        <pc:spChg chg="mod">
          <ac:chgData name="Huseyn Ramil" userId="73ad12fdaae2db5e" providerId="LiveId" clId="{4670AAF5-69CF-47BC-A939-0C1F821331F9}" dt="2023-12-21T16:44:49.155" v="751" actId="1076"/>
          <ac:spMkLst>
            <pc:docMk/>
            <pc:sldMk cId="1137253601" sldId="301"/>
            <ac:spMk id="24" creationId="{49396340-FDF2-9FA4-72BD-5183BAE79486}"/>
          </ac:spMkLst>
        </pc:spChg>
        <pc:picChg chg="mod">
          <ac:chgData name="Huseyn Ramil" userId="73ad12fdaae2db5e" providerId="LiveId" clId="{4670AAF5-69CF-47BC-A939-0C1F821331F9}" dt="2023-12-21T16:44:00.341" v="745" actId="1076"/>
          <ac:picMkLst>
            <pc:docMk/>
            <pc:sldMk cId="1137253601" sldId="301"/>
            <ac:picMk id="3074" creationId="{0425AF17-6A60-4192-ED28-D1759A6C714F}"/>
          </ac:picMkLst>
        </pc:picChg>
      </pc:sldChg>
      <pc:sldChg chg="addSp delSp modSp add del mod">
        <pc:chgData name="Huseyn Ramil" userId="73ad12fdaae2db5e" providerId="LiveId" clId="{4670AAF5-69CF-47BC-A939-0C1F821331F9}" dt="2023-12-21T16:44:56.157" v="753" actId="47"/>
        <pc:sldMkLst>
          <pc:docMk/>
          <pc:sldMk cId="2388468382" sldId="302"/>
        </pc:sldMkLst>
        <pc:spChg chg="mod">
          <ac:chgData name="Huseyn Ramil" userId="73ad12fdaae2db5e" providerId="LiveId" clId="{4670AAF5-69CF-47BC-A939-0C1F821331F9}" dt="2023-12-21T16:03:47.965" v="547" actId="1076"/>
          <ac:spMkLst>
            <pc:docMk/>
            <pc:sldMk cId="2388468382" sldId="302"/>
            <ac:spMk id="2" creationId="{AA58840F-0B12-B0CF-8033-F86CCD3F92D1}"/>
          </ac:spMkLst>
        </pc:spChg>
        <pc:spChg chg="add mod">
          <ac:chgData name="Huseyn Ramil" userId="73ad12fdaae2db5e" providerId="LiveId" clId="{4670AAF5-69CF-47BC-A939-0C1F821331F9}" dt="2023-12-21T16:42:48.190" v="732" actId="1076"/>
          <ac:spMkLst>
            <pc:docMk/>
            <pc:sldMk cId="2388468382" sldId="302"/>
            <ac:spMk id="12" creationId="{07FBFA7B-363E-D056-139D-47EC7E3BDF1E}"/>
          </ac:spMkLst>
        </pc:spChg>
        <pc:spChg chg="del mod">
          <ac:chgData name="Huseyn Ramil" userId="73ad12fdaae2db5e" providerId="LiveId" clId="{4670AAF5-69CF-47BC-A939-0C1F821331F9}" dt="2023-12-21T16:41:21.392" v="723" actId="478"/>
          <ac:spMkLst>
            <pc:docMk/>
            <pc:sldMk cId="2388468382" sldId="302"/>
            <ac:spMk id="14" creationId="{F467BA8A-0AA7-8560-EEE6-7EDB36315057}"/>
          </ac:spMkLst>
        </pc:spChg>
        <pc:spChg chg="mod">
          <ac:chgData name="Huseyn Ramil" userId="73ad12fdaae2db5e" providerId="LiveId" clId="{4670AAF5-69CF-47BC-A939-0C1F821331F9}" dt="2023-12-21T16:41:46.041" v="729" actId="207"/>
          <ac:spMkLst>
            <pc:docMk/>
            <pc:sldMk cId="2388468382" sldId="302"/>
            <ac:spMk id="16" creationId="{0F1E1ADC-377C-3F33-B369-77311C7F3C8D}"/>
          </ac:spMkLst>
        </pc:spChg>
        <pc:spChg chg="mod">
          <ac:chgData name="Huseyn Ramil" userId="73ad12fdaae2db5e" providerId="LiveId" clId="{4670AAF5-69CF-47BC-A939-0C1F821331F9}" dt="2023-12-21T16:43:13.995" v="736" actId="1076"/>
          <ac:spMkLst>
            <pc:docMk/>
            <pc:sldMk cId="2388468382" sldId="302"/>
            <ac:spMk id="22" creationId="{2E1AF922-620A-2599-0AFF-AFEAC4F255F6}"/>
          </ac:spMkLst>
        </pc:spChg>
        <pc:spChg chg="mod">
          <ac:chgData name="Huseyn Ramil" userId="73ad12fdaae2db5e" providerId="LiveId" clId="{4670AAF5-69CF-47BC-A939-0C1F821331F9}" dt="2023-12-21T16:43:47.254" v="740" actId="1076"/>
          <ac:spMkLst>
            <pc:docMk/>
            <pc:sldMk cId="2388468382" sldId="302"/>
            <ac:spMk id="23" creationId="{250BCDFD-220F-88D4-9BB5-52F7855685A0}"/>
          </ac:spMkLst>
        </pc:spChg>
        <pc:picChg chg="mod">
          <ac:chgData name="Huseyn Ramil" userId="73ad12fdaae2db5e" providerId="LiveId" clId="{4670AAF5-69CF-47BC-A939-0C1F821331F9}" dt="2023-12-21T16:41:33.357" v="727" actId="1076"/>
          <ac:picMkLst>
            <pc:docMk/>
            <pc:sldMk cId="2388468382" sldId="302"/>
            <ac:picMk id="10" creationId="{2BB8E1A6-6E47-1374-909B-B975389398C3}"/>
          </ac:picMkLst>
        </pc:picChg>
        <pc:picChg chg="mod">
          <ac:chgData name="Huseyn Ramil" userId="73ad12fdaae2db5e" providerId="LiveId" clId="{4670AAF5-69CF-47BC-A939-0C1F821331F9}" dt="2023-12-21T16:38:15.115" v="701" actId="1076"/>
          <ac:picMkLst>
            <pc:docMk/>
            <pc:sldMk cId="2388468382" sldId="302"/>
            <ac:picMk id="3074" creationId="{0425AF17-6A60-4192-ED28-D1759A6C714F}"/>
          </ac:picMkLst>
        </pc:picChg>
      </pc:sldChg>
      <pc:sldChg chg="modSp add mod">
        <pc:chgData name="Huseyn Ramil" userId="73ad12fdaae2db5e" providerId="LiveId" clId="{4670AAF5-69CF-47BC-A939-0C1F821331F9}" dt="2023-12-21T18:02:58.440" v="1145" actId="207"/>
        <pc:sldMkLst>
          <pc:docMk/>
          <pc:sldMk cId="3047855254" sldId="303"/>
        </pc:sldMkLst>
        <pc:spChg chg="mod">
          <ac:chgData name="Huseyn Ramil" userId="73ad12fdaae2db5e" providerId="LiveId" clId="{4670AAF5-69CF-47BC-A939-0C1F821331F9}" dt="2023-12-21T18:02:58.440" v="1145" actId="207"/>
          <ac:spMkLst>
            <pc:docMk/>
            <pc:sldMk cId="3047855254" sldId="303"/>
            <ac:spMk id="14" creationId="{F467BA8A-0AA7-8560-EEE6-7EDB36315057}"/>
          </ac:spMkLst>
        </pc:spChg>
        <pc:spChg chg="mod">
          <ac:chgData name="Huseyn Ramil" userId="73ad12fdaae2db5e" providerId="LiveId" clId="{4670AAF5-69CF-47BC-A939-0C1F821331F9}" dt="2023-12-21T16:59:17.693" v="792" actId="5793"/>
          <ac:spMkLst>
            <pc:docMk/>
            <pc:sldMk cId="3047855254" sldId="303"/>
            <ac:spMk id="22" creationId="{2E1AF922-620A-2599-0AFF-AFEAC4F255F6}"/>
          </ac:spMkLst>
        </pc:spChg>
        <pc:spChg chg="mod">
          <ac:chgData name="Huseyn Ramil" userId="73ad12fdaae2db5e" providerId="LiveId" clId="{4670AAF5-69CF-47BC-A939-0C1F821331F9}" dt="2023-12-21T17:00:56.717" v="806" actId="255"/>
          <ac:spMkLst>
            <pc:docMk/>
            <pc:sldMk cId="3047855254" sldId="303"/>
            <ac:spMk id="23" creationId="{250BCDFD-220F-88D4-9BB5-52F7855685A0}"/>
          </ac:spMkLst>
        </pc:spChg>
        <pc:spChg chg="mod">
          <ac:chgData name="Huseyn Ramil" userId="73ad12fdaae2db5e" providerId="LiveId" clId="{4670AAF5-69CF-47BC-A939-0C1F821331F9}" dt="2023-12-21T16:59:55.483" v="798" actId="14100"/>
          <ac:spMkLst>
            <pc:docMk/>
            <pc:sldMk cId="3047855254" sldId="303"/>
            <ac:spMk id="24" creationId="{49396340-FDF2-9FA4-72BD-5183BAE79486}"/>
          </ac:spMkLst>
        </pc:spChg>
      </pc:sldChg>
      <pc:sldChg chg="modSp add del mod">
        <pc:chgData name="Huseyn Ramil" userId="73ad12fdaae2db5e" providerId="LiveId" clId="{4670AAF5-69CF-47BC-A939-0C1F821331F9}" dt="2023-12-21T17:01:06.422" v="808" actId="47"/>
        <pc:sldMkLst>
          <pc:docMk/>
          <pc:sldMk cId="3199467356" sldId="304"/>
        </pc:sldMkLst>
        <pc:spChg chg="mod">
          <ac:chgData name="Huseyn Ramil" userId="73ad12fdaae2db5e" providerId="LiveId" clId="{4670AAF5-69CF-47BC-A939-0C1F821331F9}" dt="2023-12-21T16:05:03.625" v="553" actId="207"/>
          <ac:spMkLst>
            <pc:docMk/>
            <pc:sldMk cId="3199467356" sldId="304"/>
            <ac:spMk id="2" creationId="{AA58840F-0B12-B0CF-8033-F86CCD3F92D1}"/>
          </ac:spMkLst>
        </pc:spChg>
        <pc:spChg chg="mod">
          <ac:chgData name="Huseyn Ramil" userId="73ad12fdaae2db5e" providerId="LiveId" clId="{4670AAF5-69CF-47BC-A939-0C1F821331F9}" dt="2023-12-21T16:38:52.465" v="703" actId="207"/>
          <ac:spMkLst>
            <pc:docMk/>
            <pc:sldMk cId="3199467356" sldId="304"/>
            <ac:spMk id="16" creationId="{0F1E1ADC-377C-3F33-B369-77311C7F3C8D}"/>
          </ac:spMkLst>
        </pc:spChg>
      </pc:sldChg>
      <pc:sldChg chg="modSp add mod">
        <pc:chgData name="Huseyn Ramil" userId="73ad12fdaae2db5e" providerId="LiveId" clId="{4670AAF5-69CF-47BC-A939-0C1F821331F9}" dt="2023-12-21T18:03:17.590" v="1147" actId="255"/>
        <pc:sldMkLst>
          <pc:docMk/>
          <pc:sldMk cId="3820715497" sldId="305"/>
        </pc:sldMkLst>
        <pc:spChg chg="mod">
          <ac:chgData name="Huseyn Ramil" userId="73ad12fdaae2db5e" providerId="LiveId" clId="{4670AAF5-69CF-47BC-A939-0C1F821331F9}" dt="2023-12-21T18:03:17.590" v="1147" actId="255"/>
          <ac:spMkLst>
            <pc:docMk/>
            <pc:sldMk cId="3820715497" sldId="305"/>
            <ac:spMk id="14" creationId="{F467BA8A-0AA7-8560-EEE6-7EDB36315057}"/>
          </ac:spMkLst>
        </pc:spChg>
        <pc:spChg chg="mod">
          <ac:chgData name="Huseyn Ramil" userId="73ad12fdaae2db5e" providerId="LiveId" clId="{4670AAF5-69CF-47BC-A939-0C1F821331F9}" dt="2023-12-21T17:48:06.292" v="997" actId="14100"/>
          <ac:spMkLst>
            <pc:docMk/>
            <pc:sldMk cId="3820715497" sldId="305"/>
            <ac:spMk id="22" creationId="{2E1AF922-620A-2599-0AFF-AFEAC4F255F6}"/>
          </ac:spMkLst>
        </pc:spChg>
        <pc:spChg chg="mod">
          <ac:chgData name="Huseyn Ramil" userId="73ad12fdaae2db5e" providerId="LiveId" clId="{4670AAF5-69CF-47BC-A939-0C1F821331F9}" dt="2023-12-21T17:48:52.150" v="1002" actId="1076"/>
          <ac:spMkLst>
            <pc:docMk/>
            <pc:sldMk cId="3820715497" sldId="305"/>
            <ac:spMk id="23" creationId="{250BCDFD-220F-88D4-9BB5-52F7855685A0}"/>
          </ac:spMkLst>
        </pc:spChg>
        <pc:spChg chg="mod">
          <ac:chgData name="Huseyn Ramil" userId="73ad12fdaae2db5e" providerId="LiveId" clId="{4670AAF5-69CF-47BC-A939-0C1F821331F9}" dt="2023-12-21T17:48:56.008" v="1003" actId="1076"/>
          <ac:spMkLst>
            <pc:docMk/>
            <pc:sldMk cId="3820715497" sldId="305"/>
            <ac:spMk id="24" creationId="{49396340-FDF2-9FA4-72BD-5183BAE79486}"/>
          </ac:spMkLst>
        </pc:spChg>
      </pc:sldChg>
      <pc:sldChg chg="modSp add del mod">
        <pc:chgData name="Huseyn Ramil" userId="73ad12fdaae2db5e" providerId="LiveId" clId="{4670AAF5-69CF-47BC-A939-0C1F821331F9}" dt="2023-12-21T17:28:25.662" v="857" actId="47"/>
        <pc:sldMkLst>
          <pc:docMk/>
          <pc:sldMk cId="3481477576" sldId="306"/>
        </pc:sldMkLst>
        <pc:spChg chg="mod">
          <ac:chgData name="Huseyn Ramil" userId="73ad12fdaae2db5e" providerId="LiveId" clId="{4670AAF5-69CF-47BC-A939-0C1F821331F9}" dt="2023-12-21T16:10:31.635" v="596" actId="1076"/>
          <ac:spMkLst>
            <pc:docMk/>
            <pc:sldMk cId="3481477576" sldId="306"/>
            <ac:spMk id="2" creationId="{AA58840F-0B12-B0CF-8033-F86CCD3F92D1}"/>
          </ac:spMkLst>
        </pc:spChg>
        <pc:spChg chg="mod">
          <ac:chgData name="Huseyn Ramil" userId="73ad12fdaae2db5e" providerId="LiveId" clId="{4670AAF5-69CF-47BC-A939-0C1F821331F9}" dt="2023-12-21T17:26:08.239" v="838" actId="207"/>
          <ac:spMkLst>
            <pc:docMk/>
            <pc:sldMk cId="3481477576" sldId="306"/>
            <ac:spMk id="14" creationId="{F467BA8A-0AA7-8560-EEE6-7EDB36315057}"/>
          </ac:spMkLst>
        </pc:spChg>
        <pc:spChg chg="mod">
          <ac:chgData name="Huseyn Ramil" userId="73ad12fdaae2db5e" providerId="LiveId" clId="{4670AAF5-69CF-47BC-A939-0C1F821331F9}" dt="2023-12-21T16:39:01.184" v="704" actId="207"/>
          <ac:spMkLst>
            <pc:docMk/>
            <pc:sldMk cId="3481477576" sldId="306"/>
            <ac:spMk id="18" creationId="{5B9C3CCE-3738-8DC5-2D78-0658DBAAC26C}"/>
          </ac:spMkLst>
        </pc:spChg>
        <pc:spChg chg="mod">
          <ac:chgData name="Huseyn Ramil" userId="73ad12fdaae2db5e" providerId="LiveId" clId="{4670AAF5-69CF-47BC-A939-0C1F821331F9}" dt="2023-12-21T17:25:59.323" v="836" actId="1076"/>
          <ac:spMkLst>
            <pc:docMk/>
            <pc:sldMk cId="3481477576" sldId="306"/>
            <ac:spMk id="19" creationId="{18F3F6A2-FCDD-9C76-BD63-743EF8263484}"/>
          </ac:spMkLst>
        </pc:spChg>
        <pc:spChg chg="mod">
          <ac:chgData name="Huseyn Ramil" userId="73ad12fdaae2db5e" providerId="LiveId" clId="{4670AAF5-69CF-47BC-A939-0C1F821331F9}" dt="2023-12-21T17:26:43.294" v="843" actId="14100"/>
          <ac:spMkLst>
            <pc:docMk/>
            <pc:sldMk cId="3481477576" sldId="306"/>
            <ac:spMk id="22" creationId="{2E1AF922-620A-2599-0AFF-AFEAC4F255F6}"/>
          </ac:spMkLst>
        </pc:spChg>
        <pc:spChg chg="mod">
          <ac:chgData name="Huseyn Ramil" userId="73ad12fdaae2db5e" providerId="LiveId" clId="{4670AAF5-69CF-47BC-A939-0C1F821331F9}" dt="2023-12-21T17:27:09.911" v="846" actId="14100"/>
          <ac:spMkLst>
            <pc:docMk/>
            <pc:sldMk cId="3481477576" sldId="306"/>
            <ac:spMk id="23" creationId="{250BCDFD-220F-88D4-9BB5-52F7855685A0}"/>
          </ac:spMkLst>
        </pc:spChg>
        <pc:spChg chg="mod">
          <ac:chgData name="Huseyn Ramil" userId="73ad12fdaae2db5e" providerId="LiveId" clId="{4670AAF5-69CF-47BC-A939-0C1F821331F9}" dt="2023-12-21T17:27:53.532" v="851" actId="14100"/>
          <ac:spMkLst>
            <pc:docMk/>
            <pc:sldMk cId="3481477576" sldId="306"/>
            <ac:spMk id="24" creationId="{49396340-FDF2-9FA4-72BD-5183BAE79486}"/>
          </ac:spMkLst>
        </pc:spChg>
      </pc:sldChg>
      <pc:sldChg chg="add del">
        <pc:chgData name="Huseyn Ramil" userId="73ad12fdaae2db5e" providerId="LiveId" clId="{4670AAF5-69CF-47BC-A939-0C1F821331F9}" dt="2023-12-21T17:51:57.288" v="1031" actId="47"/>
        <pc:sldMkLst>
          <pc:docMk/>
          <pc:sldMk cId="3306922880" sldId="307"/>
        </pc:sldMkLst>
      </pc:sldChg>
      <pc:sldChg chg="modSp add del mod ord">
        <pc:chgData name="Huseyn Ramil" userId="73ad12fdaae2db5e" providerId="LiveId" clId="{4670AAF5-69CF-47BC-A939-0C1F821331F9}" dt="2023-12-21T17:49:04.672" v="1005" actId="47"/>
        <pc:sldMkLst>
          <pc:docMk/>
          <pc:sldMk cId="2297033939" sldId="308"/>
        </pc:sldMkLst>
        <pc:spChg chg="mod">
          <ac:chgData name="Huseyn Ramil" userId="73ad12fdaae2db5e" providerId="LiveId" clId="{4670AAF5-69CF-47BC-A939-0C1F821331F9}" dt="2023-12-21T16:10:23.163" v="594" actId="1076"/>
          <ac:spMkLst>
            <pc:docMk/>
            <pc:sldMk cId="2297033939" sldId="308"/>
            <ac:spMk id="2" creationId="{AA58840F-0B12-B0CF-8033-F86CCD3F92D1}"/>
          </ac:spMkLst>
        </pc:spChg>
        <pc:spChg chg="mod">
          <ac:chgData name="Huseyn Ramil" userId="73ad12fdaae2db5e" providerId="LiveId" clId="{4670AAF5-69CF-47BC-A939-0C1F821331F9}" dt="2023-12-21T16:39:09.477" v="705" actId="207"/>
          <ac:spMkLst>
            <pc:docMk/>
            <pc:sldMk cId="2297033939" sldId="308"/>
            <ac:spMk id="16" creationId="{0F1E1ADC-377C-3F33-B369-77311C7F3C8D}"/>
          </ac:spMkLst>
        </pc:spChg>
      </pc:sldChg>
      <pc:sldChg chg="delSp modSp add mod">
        <pc:chgData name="Huseyn Ramil" userId="73ad12fdaae2db5e" providerId="LiveId" clId="{4670AAF5-69CF-47BC-A939-0C1F821331F9}" dt="2023-12-21T18:04:24.588" v="1157" actId="207"/>
        <pc:sldMkLst>
          <pc:docMk/>
          <pc:sldMk cId="1064346396" sldId="309"/>
        </pc:sldMkLst>
        <pc:spChg chg="del">
          <ac:chgData name="Huseyn Ramil" userId="73ad12fdaae2db5e" providerId="LiveId" clId="{4670AAF5-69CF-47BC-A939-0C1F821331F9}" dt="2023-12-21T17:53:09.882" v="1045" actId="478"/>
          <ac:spMkLst>
            <pc:docMk/>
            <pc:sldMk cId="1064346396" sldId="309"/>
            <ac:spMk id="3" creationId="{061F4BA3-244E-C588-99CB-68591D5A66C2}"/>
          </ac:spMkLst>
        </pc:spChg>
        <pc:spChg chg="mod">
          <ac:chgData name="Huseyn Ramil" userId="73ad12fdaae2db5e" providerId="LiveId" clId="{4670AAF5-69CF-47BC-A939-0C1F821331F9}" dt="2023-12-21T18:04:24.588" v="1157" actId="207"/>
          <ac:spMkLst>
            <pc:docMk/>
            <pc:sldMk cId="1064346396" sldId="309"/>
            <ac:spMk id="14" creationId="{F467BA8A-0AA7-8560-EEE6-7EDB36315057}"/>
          </ac:spMkLst>
        </pc:spChg>
        <pc:spChg chg="mod">
          <ac:chgData name="Huseyn Ramil" userId="73ad12fdaae2db5e" providerId="LiveId" clId="{4670AAF5-69CF-47BC-A939-0C1F821331F9}" dt="2023-12-21T17:52:47.873" v="1041" actId="207"/>
          <ac:spMkLst>
            <pc:docMk/>
            <pc:sldMk cId="1064346396" sldId="309"/>
            <ac:spMk id="22" creationId="{2E1AF922-620A-2599-0AFF-AFEAC4F255F6}"/>
          </ac:spMkLst>
        </pc:spChg>
        <pc:spChg chg="mod">
          <ac:chgData name="Huseyn Ramil" userId="73ad12fdaae2db5e" providerId="LiveId" clId="{4670AAF5-69CF-47BC-A939-0C1F821331F9}" dt="2023-12-21T17:53:04.653" v="1044" actId="255"/>
          <ac:spMkLst>
            <pc:docMk/>
            <pc:sldMk cId="1064346396" sldId="309"/>
            <ac:spMk id="23" creationId="{250BCDFD-220F-88D4-9BB5-52F7855685A0}"/>
          </ac:spMkLst>
        </pc:spChg>
        <pc:spChg chg="mod">
          <ac:chgData name="Huseyn Ramil" userId="73ad12fdaae2db5e" providerId="LiveId" clId="{4670AAF5-69CF-47BC-A939-0C1F821331F9}" dt="2023-12-21T17:52:56.313" v="1043" actId="1076"/>
          <ac:spMkLst>
            <pc:docMk/>
            <pc:sldMk cId="1064346396" sldId="309"/>
            <ac:spMk id="24" creationId="{49396340-FDF2-9FA4-72BD-5183BAE79486}"/>
          </ac:spMkLst>
        </pc:spChg>
      </pc:sldChg>
      <pc:sldChg chg="modSp add del mod">
        <pc:chgData name="Huseyn Ramil" userId="73ad12fdaae2db5e" providerId="LiveId" clId="{4670AAF5-69CF-47BC-A939-0C1F821331F9}" dt="2023-12-21T17:53:21.595" v="1047" actId="47"/>
        <pc:sldMkLst>
          <pc:docMk/>
          <pc:sldMk cId="1403903427" sldId="310"/>
        </pc:sldMkLst>
        <pc:spChg chg="mod">
          <ac:chgData name="Huseyn Ramil" userId="73ad12fdaae2db5e" providerId="LiveId" clId="{4670AAF5-69CF-47BC-A939-0C1F821331F9}" dt="2023-12-21T16:10:15.069" v="593" actId="1076"/>
          <ac:spMkLst>
            <pc:docMk/>
            <pc:sldMk cId="1403903427" sldId="310"/>
            <ac:spMk id="2" creationId="{AA58840F-0B12-B0CF-8033-F86CCD3F92D1}"/>
          </ac:spMkLst>
        </pc:spChg>
        <pc:spChg chg="mod">
          <ac:chgData name="Huseyn Ramil" userId="73ad12fdaae2db5e" providerId="LiveId" clId="{4670AAF5-69CF-47BC-A939-0C1F821331F9}" dt="2023-12-21T16:07:53.636" v="572" actId="207"/>
          <ac:spMkLst>
            <pc:docMk/>
            <pc:sldMk cId="1403903427" sldId="310"/>
            <ac:spMk id="19" creationId="{18F3F6A2-FCDD-9C76-BD63-743EF8263484}"/>
          </ac:spMkLst>
        </pc:spChg>
      </pc:sldChg>
      <pc:sldChg chg="modSp add mod">
        <pc:chgData name="Huseyn Ramil" userId="73ad12fdaae2db5e" providerId="LiveId" clId="{4670AAF5-69CF-47BC-A939-0C1F821331F9}" dt="2023-12-21T18:04:39.296" v="1160" actId="2711"/>
        <pc:sldMkLst>
          <pc:docMk/>
          <pc:sldMk cId="4189061353" sldId="311"/>
        </pc:sldMkLst>
        <pc:spChg chg="mod">
          <ac:chgData name="Huseyn Ramil" userId="73ad12fdaae2db5e" providerId="LiveId" clId="{4670AAF5-69CF-47BC-A939-0C1F821331F9}" dt="2023-12-21T18:04:39.296" v="1160" actId="2711"/>
          <ac:spMkLst>
            <pc:docMk/>
            <pc:sldMk cId="4189061353" sldId="311"/>
            <ac:spMk id="14" creationId="{F467BA8A-0AA7-8560-EEE6-7EDB36315057}"/>
          </ac:spMkLst>
        </pc:spChg>
        <pc:spChg chg="mod">
          <ac:chgData name="Huseyn Ramil" userId="73ad12fdaae2db5e" providerId="LiveId" clId="{4670AAF5-69CF-47BC-A939-0C1F821331F9}" dt="2023-12-21T17:54:16.819" v="1060" actId="1076"/>
          <ac:spMkLst>
            <pc:docMk/>
            <pc:sldMk cId="4189061353" sldId="311"/>
            <ac:spMk id="22" creationId="{2E1AF922-620A-2599-0AFF-AFEAC4F255F6}"/>
          </ac:spMkLst>
        </pc:spChg>
        <pc:spChg chg="mod">
          <ac:chgData name="Huseyn Ramil" userId="73ad12fdaae2db5e" providerId="LiveId" clId="{4670AAF5-69CF-47BC-A939-0C1F821331F9}" dt="2023-12-21T17:54:13.496" v="1059" actId="1076"/>
          <ac:spMkLst>
            <pc:docMk/>
            <pc:sldMk cId="4189061353" sldId="311"/>
            <ac:spMk id="23" creationId="{250BCDFD-220F-88D4-9BB5-52F7855685A0}"/>
          </ac:spMkLst>
        </pc:spChg>
        <pc:spChg chg="mod">
          <ac:chgData name="Huseyn Ramil" userId="73ad12fdaae2db5e" providerId="LiveId" clId="{4670AAF5-69CF-47BC-A939-0C1F821331F9}" dt="2023-12-21T17:54:19.976" v="1061" actId="1076"/>
          <ac:spMkLst>
            <pc:docMk/>
            <pc:sldMk cId="4189061353" sldId="311"/>
            <ac:spMk id="24" creationId="{49396340-FDF2-9FA4-72BD-5183BAE79486}"/>
          </ac:spMkLst>
        </pc:spChg>
        <pc:picChg chg="mod">
          <ac:chgData name="Huseyn Ramil" userId="73ad12fdaae2db5e" providerId="LiveId" clId="{4670AAF5-69CF-47BC-A939-0C1F821331F9}" dt="2023-12-21T17:53:58.706" v="1056" actId="1076"/>
          <ac:picMkLst>
            <pc:docMk/>
            <pc:sldMk cId="4189061353" sldId="311"/>
            <ac:picMk id="3074" creationId="{0425AF17-6A60-4192-ED28-D1759A6C714F}"/>
          </ac:picMkLst>
        </pc:picChg>
      </pc:sldChg>
      <pc:sldChg chg="modSp add del mod">
        <pc:chgData name="Huseyn Ramil" userId="73ad12fdaae2db5e" providerId="LiveId" clId="{4670AAF5-69CF-47BC-A939-0C1F821331F9}" dt="2023-12-21T17:54:29.803" v="1063" actId="47"/>
        <pc:sldMkLst>
          <pc:docMk/>
          <pc:sldMk cId="2735251976" sldId="312"/>
        </pc:sldMkLst>
        <pc:spChg chg="mod">
          <ac:chgData name="Huseyn Ramil" userId="73ad12fdaae2db5e" providerId="LiveId" clId="{4670AAF5-69CF-47BC-A939-0C1F821331F9}" dt="2023-12-21T16:10:07.194" v="592" actId="1076"/>
          <ac:spMkLst>
            <pc:docMk/>
            <pc:sldMk cId="2735251976" sldId="312"/>
            <ac:spMk id="2" creationId="{AA58840F-0B12-B0CF-8033-F86CCD3F92D1}"/>
          </ac:spMkLst>
        </pc:spChg>
        <pc:spChg chg="mod">
          <ac:chgData name="Huseyn Ramil" userId="73ad12fdaae2db5e" providerId="LiveId" clId="{4670AAF5-69CF-47BC-A939-0C1F821331F9}" dt="2023-12-21T16:07:42.966" v="570" actId="207"/>
          <ac:spMkLst>
            <pc:docMk/>
            <pc:sldMk cId="2735251976" sldId="312"/>
            <ac:spMk id="18" creationId="{5B9C3CCE-3738-8DC5-2D78-0658DBAAC26C}"/>
          </ac:spMkLst>
        </pc:spChg>
      </pc:sldChg>
      <pc:sldChg chg="modSp add mod">
        <pc:chgData name="Huseyn Ramil" userId="73ad12fdaae2db5e" providerId="LiveId" clId="{4670AAF5-69CF-47BC-A939-0C1F821331F9}" dt="2023-12-21T18:05:03.254" v="1163" actId="1076"/>
        <pc:sldMkLst>
          <pc:docMk/>
          <pc:sldMk cId="1820168608" sldId="313"/>
        </pc:sldMkLst>
        <pc:spChg chg="mod">
          <ac:chgData name="Huseyn Ramil" userId="73ad12fdaae2db5e" providerId="LiveId" clId="{4670AAF5-69CF-47BC-A939-0C1F821331F9}" dt="2023-12-21T18:05:03.254" v="1163" actId="1076"/>
          <ac:spMkLst>
            <pc:docMk/>
            <pc:sldMk cId="1820168608" sldId="313"/>
            <ac:spMk id="14" creationId="{F467BA8A-0AA7-8560-EEE6-7EDB36315057}"/>
          </ac:spMkLst>
        </pc:spChg>
        <pc:spChg chg="mod">
          <ac:chgData name="Huseyn Ramil" userId="73ad12fdaae2db5e" providerId="LiveId" clId="{4670AAF5-69CF-47BC-A939-0C1F821331F9}" dt="2023-12-21T17:55:49.043" v="1081" actId="1076"/>
          <ac:spMkLst>
            <pc:docMk/>
            <pc:sldMk cId="1820168608" sldId="313"/>
            <ac:spMk id="22" creationId="{2E1AF922-620A-2599-0AFF-AFEAC4F255F6}"/>
          </ac:spMkLst>
        </pc:spChg>
        <pc:spChg chg="mod">
          <ac:chgData name="Huseyn Ramil" userId="73ad12fdaae2db5e" providerId="LiveId" clId="{4670AAF5-69CF-47BC-A939-0C1F821331F9}" dt="2023-12-21T17:55:35.217" v="1079" actId="1076"/>
          <ac:spMkLst>
            <pc:docMk/>
            <pc:sldMk cId="1820168608" sldId="313"/>
            <ac:spMk id="23" creationId="{250BCDFD-220F-88D4-9BB5-52F7855685A0}"/>
          </ac:spMkLst>
        </pc:spChg>
        <pc:spChg chg="mod">
          <ac:chgData name="Huseyn Ramil" userId="73ad12fdaae2db5e" providerId="LiveId" clId="{4670AAF5-69CF-47BC-A939-0C1F821331F9}" dt="2023-12-21T17:55:44.301" v="1080" actId="1076"/>
          <ac:spMkLst>
            <pc:docMk/>
            <pc:sldMk cId="1820168608" sldId="313"/>
            <ac:spMk id="24" creationId="{49396340-FDF2-9FA4-72BD-5183BAE79486}"/>
          </ac:spMkLst>
        </pc:spChg>
      </pc:sldChg>
      <pc:sldChg chg="modSp add del mod">
        <pc:chgData name="Huseyn Ramil" userId="73ad12fdaae2db5e" providerId="LiveId" clId="{4670AAF5-69CF-47BC-A939-0C1F821331F9}" dt="2023-12-21T17:56:03.954" v="1084" actId="47"/>
        <pc:sldMkLst>
          <pc:docMk/>
          <pc:sldMk cId="1066600528" sldId="314"/>
        </pc:sldMkLst>
        <pc:spChg chg="mod">
          <ac:chgData name="Huseyn Ramil" userId="73ad12fdaae2db5e" providerId="LiveId" clId="{4670AAF5-69CF-47BC-A939-0C1F821331F9}" dt="2023-12-21T16:08:38.488" v="577" actId="207"/>
          <ac:spMkLst>
            <pc:docMk/>
            <pc:sldMk cId="1066600528" sldId="314"/>
            <ac:spMk id="19" creationId="{18F3F6A2-FCDD-9C76-BD63-743EF8263484}"/>
          </ac:spMkLst>
        </pc:spChg>
      </pc:sldChg>
      <pc:sldChg chg="delSp modSp add mod">
        <pc:chgData name="Huseyn Ramil" userId="73ad12fdaae2db5e" providerId="LiveId" clId="{4670AAF5-69CF-47BC-A939-0C1F821331F9}" dt="2023-12-21T18:05:22.677" v="1166" actId="2711"/>
        <pc:sldMkLst>
          <pc:docMk/>
          <pc:sldMk cId="2187311867" sldId="315"/>
        </pc:sldMkLst>
        <pc:spChg chg="del">
          <ac:chgData name="Huseyn Ramil" userId="73ad12fdaae2db5e" providerId="LiveId" clId="{4670AAF5-69CF-47BC-A939-0C1F821331F9}" dt="2023-12-21T17:57:20.067" v="1096" actId="478"/>
          <ac:spMkLst>
            <pc:docMk/>
            <pc:sldMk cId="2187311867" sldId="315"/>
            <ac:spMk id="3" creationId="{061F4BA3-244E-C588-99CB-68591D5A66C2}"/>
          </ac:spMkLst>
        </pc:spChg>
        <pc:spChg chg="mod">
          <ac:chgData name="Huseyn Ramil" userId="73ad12fdaae2db5e" providerId="LiveId" clId="{4670AAF5-69CF-47BC-A939-0C1F821331F9}" dt="2023-12-21T18:05:22.677" v="1166" actId="2711"/>
          <ac:spMkLst>
            <pc:docMk/>
            <pc:sldMk cId="2187311867" sldId="315"/>
            <ac:spMk id="14" creationId="{F467BA8A-0AA7-8560-EEE6-7EDB36315057}"/>
          </ac:spMkLst>
        </pc:spChg>
        <pc:spChg chg="mod">
          <ac:chgData name="Huseyn Ramil" userId="73ad12fdaae2db5e" providerId="LiveId" clId="{4670AAF5-69CF-47BC-A939-0C1F821331F9}" dt="2023-12-21T16:09:33.307" v="587" actId="207"/>
          <ac:spMkLst>
            <pc:docMk/>
            <pc:sldMk cId="2187311867" sldId="315"/>
            <ac:spMk id="16" creationId="{0F1E1ADC-377C-3F33-B369-77311C7F3C8D}"/>
          </ac:spMkLst>
        </pc:spChg>
        <pc:spChg chg="mod">
          <ac:chgData name="Huseyn Ramil" userId="73ad12fdaae2db5e" providerId="LiveId" clId="{4670AAF5-69CF-47BC-A939-0C1F821331F9}" dt="2023-12-21T17:57:16.711" v="1095" actId="14100"/>
          <ac:spMkLst>
            <pc:docMk/>
            <pc:sldMk cId="2187311867" sldId="315"/>
            <ac:spMk id="22" creationId="{2E1AF922-620A-2599-0AFF-AFEAC4F255F6}"/>
          </ac:spMkLst>
        </pc:spChg>
        <pc:spChg chg="mod">
          <ac:chgData name="Huseyn Ramil" userId="73ad12fdaae2db5e" providerId="LiveId" clId="{4670AAF5-69CF-47BC-A939-0C1F821331F9}" dt="2023-12-21T17:56:56.721" v="1092" actId="1076"/>
          <ac:spMkLst>
            <pc:docMk/>
            <pc:sldMk cId="2187311867" sldId="315"/>
            <ac:spMk id="23" creationId="{250BCDFD-220F-88D4-9BB5-52F7855685A0}"/>
          </ac:spMkLst>
        </pc:spChg>
        <pc:spChg chg="mod">
          <ac:chgData name="Huseyn Ramil" userId="73ad12fdaae2db5e" providerId="LiveId" clId="{4670AAF5-69CF-47BC-A939-0C1F821331F9}" dt="2023-12-21T17:57:00.632" v="1093" actId="1076"/>
          <ac:spMkLst>
            <pc:docMk/>
            <pc:sldMk cId="2187311867" sldId="315"/>
            <ac:spMk id="24" creationId="{49396340-FDF2-9FA4-72BD-5183BAE79486}"/>
          </ac:spMkLst>
        </pc:spChg>
      </pc:sldChg>
      <pc:sldChg chg="modSp add del mod">
        <pc:chgData name="Huseyn Ramil" userId="73ad12fdaae2db5e" providerId="LiveId" clId="{4670AAF5-69CF-47BC-A939-0C1F821331F9}" dt="2023-12-21T17:57:30.043" v="1098" actId="47"/>
        <pc:sldMkLst>
          <pc:docMk/>
          <pc:sldMk cId="3031811763" sldId="316"/>
        </pc:sldMkLst>
        <pc:spChg chg="mod">
          <ac:chgData name="Huseyn Ramil" userId="73ad12fdaae2db5e" providerId="LiveId" clId="{4670AAF5-69CF-47BC-A939-0C1F821331F9}" dt="2023-12-21T16:09:41.527" v="588" actId="1076"/>
          <ac:spMkLst>
            <pc:docMk/>
            <pc:sldMk cId="3031811763" sldId="316"/>
            <ac:spMk id="2" creationId="{AA58840F-0B12-B0CF-8033-F86CCD3F92D1}"/>
          </ac:spMkLst>
        </pc:spChg>
        <pc:spChg chg="mod">
          <ac:chgData name="Huseyn Ramil" userId="73ad12fdaae2db5e" providerId="LiveId" clId="{4670AAF5-69CF-47BC-A939-0C1F821331F9}" dt="2023-12-21T16:10:00.661" v="591" actId="207"/>
          <ac:spMkLst>
            <pc:docMk/>
            <pc:sldMk cId="3031811763" sldId="316"/>
            <ac:spMk id="16" creationId="{0F1E1ADC-377C-3F33-B369-77311C7F3C8D}"/>
          </ac:spMkLst>
        </pc:spChg>
      </pc:sldChg>
      <pc:sldChg chg="add del">
        <pc:chgData name="Huseyn Ramil" userId="73ad12fdaae2db5e" providerId="LiveId" clId="{4670AAF5-69CF-47BC-A939-0C1F821331F9}" dt="2023-12-21T17:57:56.321" v="1101" actId="47"/>
        <pc:sldMkLst>
          <pc:docMk/>
          <pc:sldMk cId="3873913052" sldId="317"/>
        </pc:sldMkLst>
      </pc:sldChg>
      <pc:sldChg chg="modSp add del mod">
        <pc:chgData name="Huseyn Ramil" userId="73ad12fdaae2db5e" providerId="LiveId" clId="{4670AAF5-69CF-47BC-A939-0C1F821331F9}" dt="2023-12-21T17:57:57.433" v="1102" actId="47"/>
        <pc:sldMkLst>
          <pc:docMk/>
          <pc:sldMk cId="2178813236" sldId="318"/>
        </pc:sldMkLst>
        <pc:spChg chg="mod">
          <ac:chgData name="Huseyn Ramil" userId="73ad12fdaae2db5e" providerId="LiveId" clId="{4670AAF5-69CF-47BC-A939-0C1F821331F9}" dt="2023-12-21T16:09:13.218" v="584" actId="1076"/>
          <ac:spMkLst>
            <pc:docMk/>
            <pc:sldMk cId="2178813236" sldId="318"/>
            <ac:spMk id="2" creationId="{AA58840F-0B12-B0CF-8033-F86CCD3F92D1}"/>
          </ac:spMkLst>
        </pc:spChg>
        <pc:spChg chg="mod">
          <ac:chgData name="Huseyn Ramil" userId="73ad12fdaae2db5e" providerId="LiveId" clId="{4670AAF5-69CF-47BC-A939-0C1F821331F9}" dt="2023-12-21T16:09:06.324" v="583" actId="207"/>
          <ac:spMkLst>
            <pc:docMk/>
            <pc:sldMk cId="2178813236" sldId="318"/>
            <ac:spMk id="16" creationId="{0F1E1ADC-377C-3F33-B369-77311C7F3C8D}"/>
          </ac:spMkLst>
        </pc:spChg>
      </pc:sldChg>
      <pc:sldChg chg="addSp delSp modSp add mod">
        <pc:chgData name="Huseyn Ramil" userId="73ad12fdaae2db5e" providerId="LiveId" clId="{4670AAF5-69CF-47BC-A939-0C1F821331F9}" dt="2023-12-21T17:58:49.436" v="1113" actId="1076"/>
        <pc:sldMkLst>
          <pc:docMk/>
          <pc:sldMk cId="280679033" sldId="319"/>
        </pc:sldMkLst>
        <pc:spChg chg="add del mod">
          <ac:chgData name="Huseyn Ramil" userId="73ad12fdaae2db5e" providerId="LiveId" clId="{4670AAF5-69CF-47BC-A939-0C1F821331F9}" dt="2023-12-21T16:13:07.250" v="671" actId="478"/>
          <ac:spMkLst>
            <pc:docMk/>
            <pc:sldMk cId="280679033" sldId="319"/>
            <ac:spMk id="2" creationId="{B4784A7B-8BF0-82FC-3938-74BDC0713660}"/>
          </ac:spMkLst>
        </pc:spChg>
        <pc:spChg chg="add mod">
          <ac:chgData name="Huseyn Ramil" userId="73ad12fdaae2db5e" providerId="LiveId" clId="{4670AAF5-69CF-47BC-A939-0C1F821331F9}" dt="2023-12-21T17:58:49.436" v="1113" actId="1076"/>
          <ac:spMkLst>
            <pc:docMk/>
            <pc:sldMk cId="280679033" sldId="319"/>
            <ac:spMk id="3" creationId="{83C2E63A-6351-9F3C-ADB4-7A1681FE2F47}"/>
          </ac:spMkLst>
        </pc:spChg>
      </pc:sldChg>
      <pc:sldChg chg="addSp delSp modSp add mod">
        <pc:chgData name="Huseyn Ramil" userId="73ad12fdaae2db5e" providerId="LiveId" clId="{4670AAF5-69CF-47BC-A939-0C1F821331F9}" dt="2023-12-21T17:58:39.642" v="1111" actId="1076"/>
        <pc:sldMkLst>
          <pc:docMk/>
          <pc:sldMk cId="947549265" sldId="320"/>
        </pc:sldMkLst>
        <pc:spChg chg="add del mod">
          <ac:chgData name="Huseyn Ramil" userId="73ad12fdaae2db5e" providerId="LiveId" clId="{4670AAF5-69CF-47BC-A939-0C1F821331F9}" dt="2023-12-21T17:46:25.517" v="920"/>
          <ac:spMkLst>
            <pc:docMk/>
            <pc:sldMk cId="947549265" sldId="320"/>
            <ac:spMk id="5" creationId="{D5EA323F-0586-722B-9DBF-FD5E2F445D66}"/>
          </ac:spMkLst>
        </pc:spChg>
        <pc:spChg chg="add mod">
          <ac:chgData name="Huseyn Ramil" userId="73ad12fdaae2db5e" providerId="LiveId" clId="{4670AAF5-69CF-47BC-A939-0C1F821331F9}" dt="2023-12-21T17:58:39.642" v="1111" actId="1076"/>
          <ac:spMkLst>
            <pc:docMk/>
            <pc:sldMk cId="947549265" sldId="320"/>
            <ac:spMk id="6" creationId="{C0D5B0E0-A196-A008-0D75-ACA001BA71F5}"/>
          </ac:spMkLst>
        </pc:spChg>
      </pc:sldChg>
      <pc:sldChg chg="modSp add mod">
        <pc:chgData name="Huseyn Ramil" userId="73ad12fdaae2db5e" providerId="LiveId" clId="{4670AAF5-69CF-47BC-A939-0C1F821331F9}" dt="2023-12-21T16:48:26.071" v="778" actId="1076"/>
        <pc:sldMkLst>
          <pc:docMk/>
          <pc:sldMk cId="4219764095" sldId="321"/>
        </pc:sldMkLst>
        <pc:spChg chg="mod">
          <ac:chgData name="Huseyn Ramil" userId="73ad12fdaae2db5e" providerId="LiveId" clId="{4670AAF5-69CF-47BC-A939-0C1F821331F9}" dt="2023-12-21T16:48:26.071" v="778" actId="1076"/>
          <ac:spMkLst>
            <pc:docMk/>
            <pc:sldMk cId="4219764095" sldId="321"/>
            <ac:spMk id="2" creationId="{AA58840F-0B12-B0CF-8033-F86CCD3F92D1}"/>
          </ac:spMkLst>
        </pc:spChg>
        <pc:spChg chg="mod">
          <ac:chgData name="Huseyn Ramil" userId="73ad12fdaae2db5e" providerId="LiveId" clId="{4670AAF5-69CF-47BC-A939-0C1F821331F9}" dt="2023-12-21T16:45:06.230" v="754" actId="207"/>
          <ac:spMkLst>
            <pc:docMk/>
            <pc:sldMk cId="4219764095" sldId="321"/>
            <ac:spMk id="16" creationId="{0F1E1ADC-377C-3F33-B369-77311C7F3C8D}"/>
          </ac:spMkLst>
        </pc:spChg>
      </pc:sldChg>
      <pc:sldChg chg="modSp add mod">
        <pc:chgData name="Huseyn Ramil" userId="73ad12fdaae2db5e" providerId="LiveId" clId="{4670AAF5-69CF-47BC-A939-0C1F821331F9}" dt="2023-12-21T18:03:43.666" v="1150" actId="207"/>
        <pc:sldMkLst>
          <pc:docMk/>
          <pc:sldMk cId="3415195470" sldId="322"/>
        </pc:sldMkLst>
        <pc:spChg chg="mod">
          <ac:chgData name="Huseyn Ramil" userId="73ad12fdaae2db5e" providerId="LiveId" clId="{4670AAF5-69CF-47BC-A939-0C1F821331F9}" dt="2023-12-21T17:01:13.277" v="809" actId="1076"/>
          <ac:spMkLst>
            <pc:docMk/>
            <pc:sldMk cId="3415195470" sldId="322"/>
            <ac:spMk id="2" creationId="{AA58840F-0B12-B0CF-8033-F86CCD3F92D1}"/>
          </ac:spMkLst>
        </pc:spChg>
        <pc:spChg chg="mod">
          <ac:chgData name="Huseyn Ramil" userId="73ad12fdaae2db5e" providerId="LiveId" clId="{4670AAF5-69CF-47BC-A939-0C1F821331F9}" dt="2023-12-21T18:03:43.666" v="1150" actId="207"/>
          <ac:spMkLst>
            <pc:docMk/>
            <pc:sldMk cId="3415195470" sldId="322"/>
            <ac:spMk id="14" creationId="{F467BA8A-0AA7-8560-EEE6-7EDB36315057}"/>
          </ac:spMkLst>
        </pc:spChg>
        <pc:spChg chg="mod">
          <ac:chgData name="Huseyn Ramil" userId="73ad12fdaae2db5e" providerId="LiveId" clId="{4670AAF5-69CF-47BC-A939-0C1F821331F9}" dt="2023-12-21T17:01:25.990" v="810" actId="207"/>
          <ac:spMkLst>
            <pc:docMk/>
            <pc:sldMk cId="3415195470" sldId="322"/>
            <ac:spMk id="16" creationId="{0F1E1ADC-377C-3F33-B369-77311C7F3C8D}"/>
          </ac:spMkLst>
        </pc:spChg>
      </pc:sldChg>
      <pc:sldChg chg="delSp modSp add mod ord">
        <pc:chgData name="Huseyn Ramil" userId="73ad12fdaae2db5e" providerId="LiveId" clId="{4670AAF5-69CF-47BC-A939-0C1F821331F9}" dt="2023-12-21T18:04:07.270" v="1153" actId="2711"/>
        <pc:sldMkLst>
          <pc:docMk/>
          <pc:sldMk cId="899203831" sldId="323"/>
        </pc:sldMkLst>
        <pc:spChg chg="mod">
          <ac:chgData name="Huseyn Ramil" userId="73ad12fdaae2db5e" providerId="LiveId" clId="{4670AAF5-69CF-47BC-A939-0C1F821331F9}" dt="2023-12-21T17:52:23.784" v="1035" actId="1076"/>
          <ac:spMkLst>
            <pc:docMk/>
            <pc:sldMk cId="899203831" sldId="323"/>
            <ac:spMk id="2" creationId="{AA58840F-0B12-B0CF-8033-F86CCD3F92D1}"/>
          </ac:spMkLst>
        </pc:spChg>
        <pc:spChg chg="del">
          <ac:chgData name="Huseyn Ramil" userId="73ad12fdaae2db5e" providerId="LiveId" clId="{4670AAF5-69CF-47BC-A939-0C1F821331F9}" dt="2023-12-21T17:51:42.218" v="1028" actId="478"/>
          <ac:spMkLst>
            <pc:docMk/>
            <pc:sldMk cId="899203831" sldId="323"/>
            <ac:spMk id="3" creationId="{061F4BA3-244E-C588-99CB-68591D5A66C2}"/>
          </ac:spMkLst>
        </pc:spChg>
        <pc:spChg chg="mod">
          <ac:chgData name="Huseyn Ramil" userId="73ad12fdaae2db5e" providerId="LiveId" clId="{4670AAF5-69CF-47BC-A939-0C1F821331F9}" dt="2023-12-21T18:04:07.270" v="1153" actId="2711"/>
          <ac:spMkLst>
            <pc:docMk/>
            <pc:sldMk cId="899203831" sldId="323"/>
            <ac:spMk id="14" creationId="{F467BA8A-0AA7-8560-EEE6-7EDB36315057}"/>
          </ac:spMkLst>
        </pc:spChg>
        <pc:spChg chg="mod">
          <ac:chgData name="Huseyn Ramil" userId="73ad12fdaae2db5e" providerId="LiveId" clId="{4670AAF5-69CF-47BC-A939-0C1F821331F9}" dt="2023-12-21T17:52:12.586" v="1033" actId="207"/>
          <ac:spMkLst>
            <pc:docMk/>
            <pc:sldMk cId="899203831" sldId="323"/>
            <ac:spMk id="18" creationId="{5B9C3CCE-3738-8DC5-2D78-0658DBAAC26C}"/>
          </ac:spMkLst>
        </pc:spChg>
        <pc:spChg chg="mod">
          <ac:chgData name="Huseyn Ramil" userId="73ad12fdaae2db5e" providerId="LiveId" clId="{4670AAF5-69CF-47BC-A939-0C1F821331F9}" dt="2023-12-21T17:51:07.433" v="1024" actId="1076"/>
          <ac:spMkLst>
            <pc:docMk/>
            <pc:sldMk cId="899203831" sldId="323"/>
            <ac:spMk id="19" creationId="{18F3F6A2-FCDD-9C76-BD63-743EF8263484}"/>
          </ac:spMkLst>
        </pc:spChg>
        <pc:spChg chg="mod">
          <ac:chgData name="Huseyn Ramil" userId="73ad12fdaae2db5e" providerId="LiveId" clId="{4670AAF5-69CF-47BC-A939-0C1F821331F9}" dt="2023-12-21T17:52:16.753" v="1034" actId="1076"/>
          <ac:spMkLst>
            <pc:docMk/>
            <pc:sldMk cId="899203831" sldId="323"/>
            <ac:spMk id="23" creationId="{250BCDFD-220F-88D4-9BB5-52F7855685A0}"/>
          </ac:spMkLst>
        </pc:spChg>
        <pc:spChg chg="mod">
          <ac:chgData name="Huseyn Ramil" userId="73ad12fdaae2db5e" providerId="LiveId" clId="{4670AAF5-69CF-47BC-A939-0C1F821331F9}" dt="2023-12-21T17:51:07.433" v="1024" actId="1076"/>
          <ac:spMkLst>
            <pc:docMk/>
            <pc:sldMk cId="899203831" sldId="323"/>
            <ac:spMk id="24" creationId="{49396340-FDF2-9FA4-72BD-5183BAE79486}"/>
          </ac:spMkLst>
        </pc:spChg>
      </pc:sldChg>
      <pc:sldChg chg="delSp modSp add mod">
        <pc:chgData name="Huseyn Ramil" userId="73ad12fdaae2db5e" providerId="LiveId" clId="{4670AAF5-69CF-47BC-A939-0C1F821331F9}" dt="2023-12-21T18:03:59.908" v="1152" actId="2711"/>
        <pc:sldMkLst>
          <pc:docMk/>
          <pc:sldMk cId="2136054018" sldId="324"/>
        </pc:sldMkLst>
        <pc:spChg chg="mod">
          <ac:chgData name="Huseyn Ramil" userId="73ad12fdaae2db5e" providerId="LiveId" clId="{4670AAF5-69CF-47BC-A939-0C1F821331F9}" dt="2023-12-21T17:49:12.411" v="1006" actId="1076"/>
          <ac:spMkLst>
            <pc:docMk/>
            <pc:sldMk cId="2136054018" sldId="324"/>
            <ac:spMk id="2" creationId="{AA58840F-0B12-B0CF-8033-F86CCD3F92D1}"/>
          </ac:spMkLst>
        </pc:spChg>
        <pc:spChg chg="del mod">
          <ac:chgData name="Huseyn Ramil" userId="73ad12fdaae2db5e" providerId="LiveId" clId="{4670AAF5-69CF-47BC-A939-0C1F821331F9}" dt="2023-12-21T17:49:22.019" v="1010" actId="478"/>
          <ac:spMkLst>
            <pc:docMk/>
            <pc:sldMk cId="2136054018" sldId="324"/>
            <ac:spMk id="3" creationId="{061F4BA3-244E-C588-99CB-68591D5A66C2}"/>
          </ac:spMkLst>
        </pc:spChg>
        <pc:spChg chg="mod">
          <ac:chgData name="Huseyn Ramil" userId="73ad12fdaae2db5e" providerId="LiveId" clId="{4670AAF5-69CF-47BC-A939-0C1F821331F9}" dt="2023-12-21T18:03:59.908" v="1152" actId="2711"/>
          <ac:spMkLst>
            <pc:docMk/>
            <pc:sldMk cId="2136054018" sldId="324"/>
            <ac:spMk id="14" creationId="{F467BA8A-0AA7-8560-EEE6-7EDB36315057}"/>
          </ac:spMkLst>
        </pc:spChg>
        <pc:spChg chg="mod">
          <ac:chgData name="Huseyn Ramil" userId="73ad12fdaae2db5e" providerId="LiveId" clId="{4670AAF5-69CF-47BC-A939-0C1F821331F9}" dt="2023-12-21T17:50:23.189" v="1016" actId="207"/>
          <ac:spMkLst>
            <pc:docMk/>
            <pc:sldMk cId="2136054018" sldId="324"/>
            <ac:spMk id="18" creationId="{5B9C3CCE-3738-8DC5-2D78-0658DBAAC26C}"/>
          </ac:spMkLst>
        </pc:spChg>
        <pc:spChg chg="mod">
          <ac:chgData name="Huseyn Ramil" userId="73ad12fdaae2db5e" providerId="LiveId" clId="{4670AAF5-69CF-47BC-A939-0C1F821331F9}" dt="2023-12-21T17:49:43.076" v="1011" actId="1076"/>
          <ac:spMkLst>
            <pc:docMk/>
            <pc:sldMk cId="2136054018" sldId="324"/>
            <ac:spMk id="22" creationId="{2E1AF922-620A-2599-0AFF-AFEAC4F255F6}"/>
          </ac:spMkLst>
        </pc:spChg>
      </pc:sldChg>
      <pc:sldChg chg="modSp add mod">
        <pc:chgData name="Huseyn Ramil" userId="73ad12fdaae2db5e" providerId="LiveId" clId="{4670AAF5-69CF-47BC-A939-0C1F821331F9}" dt="2023-12-21T18:04:15.795" v="1155" actId="2711"/>
        <pc:sldMkLst>
          <pc:docMk/>
          <pc:sldMk cId="3260308523" sldId="325"/>
        </pc:sldMkLst>
        <pc:spChg chg="mod">
          <ac:chgData name="Huseyn Ramil" userId="73ad12fdaae2db5e" providerId="LiveId" clId="{4670AAF5-69CF-47BC-A939-0C1F821331F9}" dt="2023-12-21T18:04:15.795" v="1155" actId="2711"/>
          <ac:spMkLst>
            <pc:docMk/>
            <pc:sldMk cId="3260308523" sldId="325"/>
            <ac:spMk id="14" creationId="{F467BA8A-0AA7-8560-EEE6-7EDB36315057}"/>
          </ac:spMkLst>
        </pc:spChg>
      </pc:sldChg>
      <pc:sldChg chg="modSp add mod">
        <pc:chgData name="Huseyn Ramil" userId="73ad12fdaae2db5e" providerId="LiveId" clId="{4670AAF5-69CF-47BC-A939-0C1F821331F9}" dt="2023-12-21T18:04:33.570" v="1159" actId="207"/>
        <pc:sldMkLst>
          <pc:docMk/>
          <pc:sldMk cId="2913691564" sldId="326"/>
        </pc:sldMkLst>
        <pc:spChg chg="mod">
          <ac:chgData name="Huseyn Ramil" userId="73ad12fdaae2db5e" providerId="LiveId" clId="{4670AAF5-69CF-47BC-A939-0C1F821331F9}" dt="2023-12-21T17:53:35.802" v="1049" actId="1076"/>
          <ac:spMkLst>
            <pc:docMk/>
            <pc:sldMk cId="2913691564" sldId="326"/>
            <ac:spMk id="2" creationId="{AA58840F-0B12-B0CF-8033-F86CCD3F92D1}"/>
          </ac:spMkLst>
        </pc:spChg>
        <pc:spChg chg="mod">
          <ac:chgData name="Huseyn Ramil" userId="73ad12fdaae2db5e" providerId="LiveId" clId="{4670AAF5-69CF-47BC-A939-0C1F821331F9}" dt="2023-12-21T18:04:33.570" v="1159" actId="207"/>
          <ac:spMkLst>
            <pc:docMk/>
            <pc:sldMk cId="2913691564" sldId="326"/>
            <ac:spMk id="14" creationId="{F467BA8A-0AA7-8560-EEE6-7EDB36315057}"/>
          </ac:spMkLst>
        </pc:spChg>
        <pc:spChg chg="mod">
          <ac:chgData name="Huseyn Ramil" userId="73ad12fdaae2db5e" providerId="LiveId" clId="{4670AAF5-69CF-47BC-A939-0C1F821331F9}" dt="2023-12-21T17:53:29.440" v="1048" actId="207"/>
          <ac:spMkLst>
            <pc:docMk/>
            <pc:sldMk cId="2913691564" sldId="326"/>
            <ac:spMk id="19" creationId="{18F3F6A2-FCDD-9C76-BD63-743EF8263484}"/>
          </ac:spMkLst>
        </pc:spChg>
      </pc:sldChg>
      <pc:sldChg chg="delSp modSp add mod">
        <pc:chgData name="Huseyn Ramil" userId="73ad12fdaae2db5e" providerId="LiveId" clId="{4670AAF5-69CF-47BC-A939-0C1F821331F9}" dt="2023-12-21T18:04:47.020" v="1161" actId="2711"/>
        <pc:sldMkLst>
          <pc:docMk/>
          <pc:sldMk cId="289475120" sldId="327"/>
        </pc:sldMkLst>
        <pc:spChg chg="mod">
          <ac:chgData name="Huseyn Ramil" userId="73ad12fdaae2db5e" providerId="LiveId" clId="{4670AAF5-69CF-47BC-A939-0C1F821331F9}" dt="2023-12-21T17:54:59.022" v="1070" actId="1076"/>
          <ac:spMkLst>
            <pc:docMk/>
            <pc:sldMk cId="289475120" sldId="327"/>
            <ac:spMk id="2" creationId="{AA58840F-0B12-B0CF-8033-F86CCD3F92D1}"/>
          </ac:spMkLst>
        </pc:spChg>
        <pc:spChg chg="del">
          <ac:chgData name="Huseyn Ramil" userId="73ad12fdaae2db5e" providerId="LiveId" clId="{4670AAF5-69CF-47BC-A939-0C1F821331F9}" dt="2023-12-21T17:55:02.665" v="1071" actId="478"/>
          <ac:spMkLst>
            <pc:docMk/>
            <pc:sldMk cId="289475120" sldId="327"/>
            <ac:spMk id="3" creationId="{061F4BA3-244E-C588-99CB-68591D5A66C2}"/>
          </ac:spMkLst>
        </pc:spChg>
        <pc:spChg chg="mod">
          <ac:chgData name="Huseyn Ramil" userId="73ad12fdaae2db5e" providerId="LiveId" clId="{4670AAF5-69CF-47BC-A939-0C1F821331F9}" dt="2023-12-21T18:04:47.020" v="1161" actId="2711"/>
          <ac:spMkLst>
            <pc:docMk/>
            <pc:sldMk cId="289475120" sldId="327"/>
            <ac:spMk id="14" creationId="{F467BA8A-0AA7-8560-EEE6-7EDB36315057}"/>
          </ac:spMkLst>
        </pc:spChg>
        <pc:spChg chg="mod">
          <ac:chgData name="Huseyn Ramil" userId="73ad12fdaae2db5e" providerId="LiveId" clId="{4670AAF5-69CF-47BC-A939-0C1F821331F9}" dt="2023-12-21T17:54:48.627" v="1067" actId="207"/>
          <ac:spMkLst>
            <pc:docMk/>
            <pc:sldMk cId="289475120" sldId="327"/>
            <ac:spMk id="18" creationId="{5B9C3CCE-3738-8DC5-2D78-0658DBAAC26C}"/>
          </ac:spMkLst>
        </pc:spChg>
        <pc:picChg chg="mod">
          <ac:chgData name="Huseyn Ramil" userId="73ad12fdaae2db5e" providerId="LiveId" clId="{4670AAF5-69CF-47BC-A939-0C1F821331F9}" dt="2023-12-21T17:54:54.432" v="1069" actId="1076"/>
          <ac:picMkLst>
            <pc:docMk/>
            <pc:sldMk cId="289475120" sldId="327"/>
            <ac:picMk id="3074" creationId="{0425AF17-6A60-4192-ED28-D1759A6C714F}"/>
          </ac:picMkLst>
        </pc:picChg>
      </pc:sldChg>
      <pc:sldChg chg="delSp modSp add mod">
        <pc:chgData name="Huseyn Ramil" userId="73ad12fdaae2db5e" providerId="LiveId" clId="{4670AAF5-69CF-47BC-A939-0C1F821331F9}" dt="2023-12-21T18:05:15.366" v="1165" actId="1076"/>
        <pc:sldMkLst>
          <pc:docMk/>
          <pc:sldMk cId="3467716522" sldId="328"/>
        </pc:sldMkLst>
        <pc:spChg chg="mod">
          <ac:chgData name="Huseyn Ramil" userId="73ad12fdaae2db5e" providerId="LiveId" clId="{4670AAF5-69CF-47BC-A939-0C1F821331F9}" dt="2023-12-21T18:02:21.369" v="1140" actId="1076"/>
          <ac:spMkLst>
            <pc:docMk/>
            <pc:sldMk cId="3467716522" sldId="328"/>
            <ac:spMk id="2" creationId="{AA58840F-0B12-B0CF-8033-F86CCD3F92D1}"/>
          </ac:spMkLst>
        </pc:spChg>
        <pc:spChg chg="del mod">
          <ac:chgData name="Huseyn Ramil" userId="73ad12fdaae2db5e" providerId="LiveId" clId="{4670AAF5-69CF-47BC-A939-0C1F821331F9}" dt="2023-12-21T18:02:14.096" v="1139" actId="478"/>
          <ac:spMkLst>
            <pc:docMk/>
            <pc:sldMk cId="3467716522" sldId="328"/>
            <ac:spMk id="3" creationId="{061F4BA3-244E-C588-99CB-68591D5A66C2}"/>
          </ac:spMkLst>
        </pc:spChg>
        <pc:spChg chg="mod">
          <ac:chgData name="Huseyn Ramil" userId="73ad12fdaae2db5e" providerId="LiveId" clId="{4670AAF5-69CF-47BC-A939-0C1F821331F9}" dt="2023-12-21T18:05:15.366" v="1165" actId="1076"/>
          <ac:spMkLst>
            <pc:docMk/>
            <pc:sldMk cId="3467716522" sldId="328"/>
            <ac:spMk id="14" creationId="{F467BA8A-0AA7-8560-EEE6-7EDB36315057}"/>
          </ac:spMkLst>
        </pc:spChg>
        <pc:spChg chg="mod">
          <ac:chgData name="Huseyn Ramil" userId="73ad12fdaae2db5e" providerId="LiveId" clId="{4670AAF5-69CF-47BC-A939-0C1F821331F9}" dt="2023-12-21T17:56:00.474" v="1083" actId="207"/>
          <ac:spMkLst>
            <pc:docMk/>
            <pc:sldMk cId="3467716522" sldId="328"/>
            <ac:spMk id="19" creationId="{18F3F6A2-FCDD-9C76-BD63-743EF8263484}"/>
          </ac:spMkLst>
        </pc:spChg>
      </pc:sldChg>
      <pc:sldChg chg="modSp add mod">
        <pc:chgData name="Huseyn Ramil" userId="73ad12fdaae2db5e" providerId="LiveId" clId="{4670AAF5-69CF-47BC-A939-0C1F821331F9}" dt="2023-12-21T18:05:33.705" v="1167" actId="2711"/>
        <pc:sldMkLst>
          <pc:docMk/>
          <pc:sldMk cId="328300933" sldId="329"/>
        </pc:sldMkLst>
        <pc:spChg chg="mod">
          <ac:chgData name="Huseyn Ramil" userId="73ad12fdaae2db5e" providerId="LiveId" clId="{4670AAF5-69CF-47BC-A939-0C1F821331F9}" dt="2023-12-21T17:57:52.400" v="1100" actId="1076"/>
          <ac:spMkLst>
            <pc:docMk/>
            <pc:sldMk cId="328300933" sldId="329"/>
            <ac:spMk id="2" creationId="{AA58840F-0B12-B0CF-8033-F86CCD3F92D1}"/>
          </ac:spMkLst>
        </pc:spChg>
        <pc:spChg chg="mod">
          <ac:chgData name="Huseyn Ramil" userId="73ad12fdaae2db5e" providerId="LiveId" clId="{4670AAF5-69CF-47BC-A939-0C1F821331F9}" dt="2023-12-21T18:05:33.705" v="1167" actId="2711"/>
          <ac:spMkLst>
            <pc:docMk/>
            <pc:sldMk cId="328300933" sldId="329"/>
            <ac:spMk id="14" creationId="{F467BA8A-0AA7-8560-EEE6-7EDB36315057}"/>
          </ac:spMkLst>
        </pc:spChg>
        <pc:spChg chg="mod">
          <ac:chgData name="Huseyn Ramil" userId="73ad12fdaae2db5e" providerId="LiveId" clId="{4670AAF5-69CF-47BC-A939-0C1F821331F9}" dt="2023-12-21T17:57:46.971" v="1099" actId="207"/>
          <ac:spMkLst>
            <pc:docMk/>
            <pc:sldMk cId="328300933" sldId="329"/>
            <ac:spMk id="16" creationId="{0F1E1ADC-377C-3F33-B369-77311C7F3C8D}"/>
          </ac:spMkLst>
        </pc:spChg>
      </pc:sldChg>
    </pc:docChg>
  </pc:docChgLst>
  <pc:docChgLst>
    <pc:chgData name="Huseyn Ramil" userId="73ad12fdaae2db5e" providerId="LiveId" clId="{02559B04-A5B9-43B4-99AA-54C5C2965F86}"/>
    <pc:docChg chg="custSel addSld delSld modSld">
      <pc:chgData name="Huseyn Ramil" userId="73ad12fdaae2db5e" providerId="LiveId" clId="{02559B04-A5B9-43B4-99AA-54C5C2965F86}" dt="2023-09-08T09:40:35.596" v="169" actId="47"/>
      <pc:docMkLst>
        <pc:docMk/>
      </pc:docMkLst>
      <pc:sldChg chg="addSp delSp modSp new del mod modTransition">
        <pc:chgData name="Huseyn Ramil" userId="73ad12fdaae2db5e" providerId="LiveId" clId="{02559B04-A5B9-43B4-99AA-54C5C2965F86}" dt="2023-09-08T09:31:10.766" v="77" actId="47"/>
        <pc:sldMkLst>
          <pc:docMk/>
          <pc:sldMk cId="1974528722" sldId="256"/>
        </pc:sldMkLst>
        <pc:spChg chg="del mod">
          <ac:chgData name="Huseyn Ramil" userId="73ad12fdaae2db5e" providerId="LiveId" clId="{02559B04-A5B9-43B4-99AA-54C5C2965F86}" dt="2023-09-08T09:06:47.939" v="34" actId="478"/>
          <ac:spMkLst>
            <pc:docMk/>
            <pc:sldMk cId="1974528722" sldId="256"/>
            <ac:spMk id="23" creationId="{28B1AE7C-2305-4F02-D74A-C9930D9A3411}"/>
          </ac:spMkLst>
        </pc:spChg>
        <pc:spChg chg="add del mod">
          <ac:chgData name="Huseyn Ramil" userId="73ad12fdaae2db5e" providerId="LiveId" clId="{02559B04-A5B9-43B4-99AA-54C5C2965F86}" dt="2023-09-08T09:26:22.749" v="42" actId="478"/>
          <ac:spMkLst>
            <pc:docMk/>
            <pc:sldMk cId="1974528722" sldId="256"/>
            <ac:spMk id="24" creationId="{576D1261-1528-7877-B1A9-61C8E01DCE87}"/>
          </ac:spMkLst>
        </pc:spChg>
        <pc:spChg chg="add del mod">
          <ac:chgData name="Huseyn Ramil" userId="73ad12fdaae2db5e" providerId="LiveId" clId="{02559B04-A5B9-43B4-99AA-54C5C2965F86}" dt="2023-09-08T09:30:21.671" v="65"/>
          <ac:spMkLst>
            <pc:docMk/>
            <pc:sldMk cId="1974528722" sldId="256"/>
            <ac:spMk id="25" creationId="{A2C0DD0B-D1A5-C9E6-A2C9-3FECC17394D7}"/>
          </ac:spMkLst>
        </pc:spChg>
        <pc:spChg chg="add del mod">
          <ac:chgData name="Huseyn Ramil" userId="73ad12fdaae2db5e" providerId="LiveId" clId="{02559B04-A5B9-43B4-99AA-54C5C2965F86}" dt="2023-09-08T09:30:21.671" v="65"/>
          <ac:spMkLst>
            <pc:docMk/>
            <pc:sldMk cId="1974528722" sldId="256"/>
            <ac:spMk id="26" creationId="{9E8A053A-38BF-D215-B00C-8ADF57CD6D40}"/>
          </ac:spMkLst>
        </pc:spChg>
        <pc:spChg chg="mod">
          <ac:chgData name="Huseyn Ramil" userId="73ad12fdaae2db5e" providerId="LiveId" clId="{02559B04-A5B9-43B4-99AA-54C5C2965F86}" dt="2023-09-08T09:30:48.948" v="72" actId="14100"/>
          <ac:spMkLst>
            <pc:docMk/>
            <pc:sldMk cId="1974528722" sldId="256"/>
            <ac:spMk id="27" creationId="{55EFBB4A-DCC0-0C33-EEC1-6ED37870D4C1}"/>
          </ac:spMkLst>
        </pc:spChg>
        <pc:grpChg chg="del mod">
          <ac:chgData name="Huseyn Ramil" userId="73ad12fdaae2db5e" providerId="LiveId" clId="{02559B04-A5B9-43B4-99AA-54C5C2965F86}" dt="2023-09-08T09:04:47.658" v="6"/>
          <ac:grpSpMkLst>
            <pc:docMk/>
            <pc:sldMk cId="1974528722" sldId="256"/>
            <ac:grpSpMk id="7" creationId="{81B44D84-1FDF-D3D5-999A-77376879B171}"/>
          </ac:grpSpMkLst>
        </pc:grpChg>
        <pc:grpChg chg="del mod">
          <ac:chgData name="Huseyn Ramil" userId="73ad12fdaae2db5e" providerId="LiveId" clId="{02559B04-A5B9-43B4-99AA-54C5C2965F86}" dt="2023-09-08T09:05:00.431" v="12"/>
          <ac:grpSpMkLst>
            <pc:docMk/>
            <pc:sldMk cId="1974528722" sldId="256"/>
            <ac:grpSpMk id="10" creationId="{E8DA8D48-A38A-F1F6-D29B-B6F66E632CA3}"/>
          </ac:grpSpMkLst>
        </pc:grpChg>
        <pc:grpChg chg="del mod">
          <ac:chgData name="Huseyn Ramil" userId="73ad12fdaae2db5e" providerId="LiveId" clId="{02559B04-A5B9-43B4-99AA-54C5C2965F86}" dt="2023-09-08T09:05:04.919" v="14"/>
          <ac:grpSpMkLst>
            <pc:docMk/>
            <pc:sldMk cId="1974528722" sldId="256"/>
            <ac:grpSpMk id="12" creationId="{10D61AC9-149B-9D57-E96F-61D890D466C2}"/>
          </ac:grpSpMkLst>
        </pc:grpChg>
        <pc:grpChg chg="del mod">
          <ac:chgData name="Huseyn Ramil" userId="73ad12fdaae2db5e" providerId="LiveId" clId="{02559B04-A5B9-43B4-99AA-54C5C2965F86}" dt="2023-09-08T09:05:43.839" v="21"/>
          <ac:grpSpMkLst>
            <pc:docMk/>
            <pc:sldMk cId="1974528722" sldId="256"/>
            <ac:grpSpMk id="16" creationId="{9ADE53CE-EEBC-32B2-04B8-68EAF13541E3}"/>
          </ac:grpSpMkLst>
        </pc:grpChg>
        <pc:grpChg chg="del mod">
          <ac:chgData name="Huseyn Ramil" userId="73ad12fdaae2db5e" providerId="LiveId" clId="{02559B04-A5B9-43B4-99AA-54C5C2965F86}" dt="2023-09-08T09:05:47.189" v="23"/>
          <ac:grpSpMkLst>
            <pc:docMk/>
            <pc:sldMk cId="1974528722" sldId="256"/>
            <ac:grpSpMk id="18" creationId="{4F3E5C4B-0E1A-E6AD-2872-0C6CE109662F}"/>
          </ac:grpSpMkLst>
        </pc:grpChg>
        <pc:grpChg chg="del mod">
          <ac:chgData name="Huseyn Ramil" userId="73ad12fdaae2db5e" providerId="LiveId" clId="{02559B04-A5B9-43B4-99AA-54C5C2965F86}" dt="2023-09-08T09:05:47.675" v="25"/>
          <ac:grpSpMkLst>
            <pc:docMk/>
            <pc:sldMk cId="1974528722" sldId="256"/>
            <ac:grpSpMk id="20" creationId="{3F348C3B-D041-1063-CB12-F6D6842BC8B4}"/>
          </ac:grpSpMkLst>
        </pc:grpChg>
        <pc:grpChg chg="del mod">
          <ac:chgData name="Huseyn Ramil" userId="73ad12fdaae2db5e" providerId="LiveId" clId="{02559B04-A5B9-43B4-99AA-54C5C2965F86}" dt="2023-09-08T09:05:52.890" v="30"/>
          <ac:grpSpMkLst>
            <pc:docMk/>
            <pc:sldMk cId="1974528722" sldId="256"/>
            <ac:grpSpMk id="22" creationId="{39DAB03A-245F-EC60-A8A7-E370E3E38741}"/>
          </ac:grpSpMkLst>
        </pc:grpChg>
        <pc:picChg chg="add del mod">
          <ac:chgData name="Huseyn Ramil" userId="73ad12fdaae2db5e" providerId="LiveId" clId="{02559B04-A5B9-43B4-99AA-54C5C2965F86}" dt="2023-09-08T09:30:39.870" v="68" actId="478"/>
          <ac:picMkLst>
            <pc:docMk/>
            <pc:sldMk cId="1974528722" sldId="256"/>
            <ac:picMk id="1026" creationId="{52C51FAF-1C57-0881-72DC-502C5ECEA700}"/>
          </ac:picMkLst>
        </pc:picChg>
        <pc:picChg chg="add del mod">
          <ac:chgData name="Huseyn Ramil" userId="73ad12fdaae2db5e" providerId="LiveId" clId="{02559B04-A5B9-43B4-99AA-54C5C2965F86}" dt="2023-09-08T09:31:06.959" v="75" actId="478"/>
          <ac:picMkLst>
            <pc:docMk/>
            <pc:sldMk cId="1974528722" sldId="256"/>
            <ac:picMk id="1028" creationId="{5B7D3ECC-4532-C3EC-FC1B-D3002051D982}"/>
          </ac:picMkLst>
        </pc:picChg>
        <pc:inkChg chg="add del">
          <ac:chgData name="Huseyn Ramil" userId="73ad12fdaae2db5e" providerId="LiveId" clId="{02559B04-A5B9-43B4-99AA-54C5C2965F86}" dt="2023-09-08T09:04:47.658" v="5"/>
          <ac:inkMkLst>
            <pc:docMk/>
            <pc:sldMk cId="1974528722" sldId="256"/>
            <ac:inkMk id="4" creationId="{9F4CA834-E15D-DE5B-7133-DBB34A037A71}"/>
          </ac:inkMkLst>
        </pc:inkChg>
        <pc:inkChg chg="add del mod">
          <ac:chgData name="Huseyn Ramil" userId="73ad12fdaae2db5e" providerId="LiveId" clId="{02559B04-A5B9-43B4-99AA-54C5C2965F86}" dt="2023-09-08T09:04:47.658" v="6"/>
          <ac:inkMkLst>
            <pc:docMk/>
            <pc:sldMk cId="1974528722" sldId="256"/>
            <ac:inkMk id="5" creationId="{0C9097CC-23A7-0421-76A1-86B655BF0A96}"/>
          </ac:inkMkLst>
        </pc:inkChg>
        <pc:inkChg chg="add del mod">
          <ac:chgData name="Huseyn Ramil" userId="73ad12fdaae2db5e" providerId="LiveId" clId="{02559B04-A5B9-43B4-99AA-54C5C2965F86}" dt="2023-09-08T09:04:49.463" v="7"/>
          <ac:inkMkLst>
            <pc:docMk/>
            <pc:sldMk cId="1974528722" sldId="256"/>
            <ac:inkMk id="6" creationId="{6A7DCC7D-B74D-6034-AE89-708F8CBBA8CE}"/>
          </ac:inkMkLst>
        </pc:inkChg>
        <pc:inkChg chg="add del mod">
          <ac:chgData name="Huseyn Ramil" userId="73ad12fdaae2db5e" providerId="LiveId" clId="{02559B04-A5B9-43B4-99AA-54C5C2965F86}" dt="2023-09-08T09:05:04.919" v="14"/>
          <ac:inkMkLst>
            <pc:docMk/>
            <pc:sldMk cId="1974528722" sldId="256"/>
            <ac:inkMk id="8" creationId="{AC00C146-CAD9-B3C1-F01D-354AE9079C3F}"/>
          </ac:inkMkLst>
        </pc:inkChg>
        <pc:inkChg chg="add del mod">
          <ac:chgData name="Huseyn Ramil" userId="73ad12fdaae2db5e" providerId="LiveId" clId="{02559B04-A5B9-43B4-99AA-54C5C2965F86}" dt="2023-09-08T09:05:04.919" v="13"/>
          <ac:inkMkLst>
            <pc:docMk/>
            <pc:sldMk cId="1974528722" sldId="256"/>
            <ac:inkMk id="9" creationId="{CF76211B-6991-BC18-EF7D-61E1521475B9}"/>
          </ac:inkMkLst>
        </pc:inkChg>
        <pc:inkChg chg="add del mod">
          <ac:chgData name="Huseyn Ramil" userId="73ad12fdaae2db5e" providerId="LiveId" clId="{02559B04-A5B9-43B4-99AA-54C5C2965F86}" dt="2023-09-08T09:05:04.919" v="15"/>
          <ac:inkMkLst>
            <pc:docMk/>
            <pc:sldMk cId="1974528722" sldId="256"/>
            <ac:inkMk id="11" creationId="{ABBB7AB7-82A8-E5E8-BF40-E9402F940C50}"/>
          </ac:inkMkLst>
        </pc:inkChg>
        <pc:inkChg chg="add del mod">
          <ac:chgData name="Huseyn Ramil" userId="73ad12fdaae2db5e" providerId="LiveId" clId="{02559B04-A5B9-43B4-99AA-54C5C2965F86}" dt="2023-09-08T09:05:52.890" v="30"/>
          <ac:inkMkLst>
            <pc:docMk/>
            <pc:sldMk cId="1974528722" sldId="256"/>
            <ac:inkMk id="13" creationId="{52273581-FF6F-83AF-8A4E-1BA93DD03278}"/>
          </ac:inkMkLst>
        </pc:inkChg>
        <pc:inkChg chg="add del mod">
          <ac:chgData name="Huseyn Ramil" userId="73ad12fdaae2db5e" providerId="LiveId" clId="{02559B04-A5B9-43B4-99AA-54C5C2965F86}" dt="2023-09-08T09:05:54.682" v="31"/>
          <ac:inkMkLst>
            <pc:docMk/>
            <pc:sldMk cId="1974528722" sldId="256"/>
            <ac:inkMk id="14" creationId="{68C9BBAF-B27B-9E23-F563-1B382B22BFA7}"/>
          </ac:inkMkLst>
        </pc:inkChg>
        <pc:inkChg chg="add del mod">
          <ac:chgData name="Huseyn Ramil" userId="73ad12fdaae2db5e" providerId="LiveId" clId="{02559B04-A5B9-43B4-99AA-54C5C2965F86}" dt="2023-09-08T09:05:50.801" v="29"/>
          <ac:inkMkLst>
            <pc:docMk/>
            <pc:sldMk cId="1974528722" sldId="256"/>
            <ac:inkMk id="15" creationId="{830E4864-9E3E-A63F-AC50-42EC90D5EDF7}"/>
          </ac:inkMkLst>
        </pc:inkChg>
        <pc:inkChg chg="add del mod">
          <ac:chgData name="Huseyn Ramil" userId="73ad12fdaae2db5e" providerId="LiveId" clId="{02559B04-A5B9-43B4-99AA-54C5C2965F86}" dt="2023-09-08T09:05:50.801" v="26"/>
          <ac:inkMkLst>
            <pc:docMk/>
            <pc:sldMk cId="1974528722" sldId="256"/>
            <ac:inkMk id="17" creationId="{11C0E842-A5F9-15BB-F996-A3B2CFCC7423}"/>
          </ac:inkMkLst>
        </pc:inkChg>
        <pc:inkChg chg="add del mod">
          <ac:chgData name="Huseyn Ramil" userId="73ad12fdaae2db5e" providerId="LiveId" clId="{02559B04-A5B9-43B4-99AA-54C5C2965F86}" dt="2023-09-08T09:05:50.801" v="28"/>
          <ac:inkMkLst>
            <pc:docMk/>
            <pc:sldMk cId="1974528722" sldId="256"/>
            <ac:inkMk id="19" creationId="{BE42E33E-FE73-FD27-4BF2-1D4D022B494C}"/>
          </ac:inkMkLst>
        </pc:inkChg>
        <pc:inkChg chg="add del mod">
          <ac:chgData name="Huseyn Ramil" userId="73ad12fdaae2db5e" providerId="LiveId" clId="{02559B04-A5B9-43B4-99AA-54C5C2965F86}" dt="2023-09-08T09:05:50.801" v="27"/>
          <ac:inkMkLst>
            <pc:docMk/>
            <pc:sldMk cId="1974528722" sldId="256"/>
            <ac:inkMk id="21" creationId="{8E6C91A1-17D3-217E-3727-843C9A87A5F1}"/>
          </ac:inkMkLst>
        </pc:inkChg>
      </pc:sldChg>
      <pc:sldChg chg="addSp delSp modSp new del mod">
        <pc:chgData name="Huseyn Ramil" userId="73ad12fdaae2db5e" providerId="LiveId" clId="{02559B04-A5B9-43B4-99AA-54C5C2965F86}" dt="2023-09-08T09:40:35.596" v="169" actId="47"/>
        <pc:sldMkLst>
          <pc:docMk/>
          <pc:sldMk cId="2261062649" sldId="257"/>
        </pc:sldMkLst>
        <pc:spChg chg="add del mod">
          <ac:chgData name="Huseyn Ramil" userId="73ad12fdaae2db5e" providerId="LiveId" clId="{02559B04-A5B9-43B4-99AA-54C5C2965F86}" dt="2023-09-08T09:31:53.989" v="87" actId="478"/>
          <ac:spMkLst>
            <pc:docMk/>
            <pc:sldMk cId="2261062649" sldId="257"/>
            <ac:spMk id="4" creationId="{6D78D146-5263-182B-F288-3F407A5B2A51}"/>
          </ac:spMkLst>
        </pc:spChg>
        <pc:spChg chg="add del mod">
          <ac:chgData name="Huseyn Ramil" userId="73ad12fdaae2db5e" providerId="LiveId" clId="{02559B04-A5B9-43B4-99AA-54C5C2965F86}" dt="2023-09-08T09:33:59.673" v="112"/>
          <ac:spMkLst>
            <pc:docMk/>
            <pc:sldMk cId="2261062649" sldId="257"/>
            <ac:spMk id="5" creationId="{8132689B-1DBE-498E-414B-F08090C153DD}"/>
          </ac:spMkLst>
        </pc:spChg>
        <pc:spChg chg="add del mod">
          <ac:chgData name="Huseyn Ramil" userId="73ad12fdaae2db5e" providerId="LiveId" clId="{02559B04-A5B9-43B4-99AA-54C5C2965F86}" dt="2023-09-08T09:32:57.069" v="96"/>
          <ac:spMkLst>
            <pc:docMk/>
            <pc:sldMk cId="2261062649" sldId="257"/>
            <ac:spMk id="6" creationId="{2922F1F0-EE39-4F81-1BA9-7EFB5BD4B951}"/>
          </ac:spMkLst>
        </pc:spChg>
        <pc:spChg chg="add del mod">
          <ac:chgData name="Huseyn Ramil" userId="73ad12fdaae2db5e" providerId="LiveId" clId="{02559B04-A5B9-43B4-99AA-54C5C2965F86}" dt="2023-09-08T09:32:57.054" v="94" actId="478"/>
          <ac:spMkLst>
            <pc:docMk/>
            <pc:sldMk cId="2261062649" sldId="257"/>
            <ac:spMk id="7" creationId="{8CA8B0D5-2E74-11A0-8D0D-6F15C3F4BC18}"/>
          </ac:spMkLst>
        </pc:spChg>
        <pc:spChg chg="add del mod">
          <ac:chgData name="Huseyn Ramil" userId="73ad12fdaae2db5e" providerId="LiveId" clId="{02559B04-A5B9-43B4-99AA-54C5C2965F86}" dt="2023-09-08T09:33:59.673" v="112"/>
          <ac:spMkLst>
            <pc:docMk/>
            <pc:sldMk cId="2261062649" sldId="257"/>
            <ac:spMk id="8" creationId="{C6AF064E-2D35-9F3E-F403-88328771768A}"/>
          </ac:spMkLst>
        </pc:spChg>
        <pc:spChg chg="del mod">
          <ac:chgData name="Huseyn Ramil" userId="73ad12fdaae2db5e" providerId="LiveId" clId="{02559B04-A5B9-43B4-99AA-54C5C2965F86}" dt="2023-09-08T09:40:31.861" v="167" actId="478"/>
          <ac:spMkLst>
            <pc:docMk/>
            <pc:sldMk cId="2261062649" sldId="257"/>
            <ac:spMk id="9" creationId="{91624612-A464-1525-CEAE-F74D1509005B}"/>
          </ac:spMkLst>
        </pc:spChg>
        <pc:picChg chg="add mod">
          <ac:chgData name="Huseyn Ramil" userId="73ad12fdaae2db5e" providerId="LiveId" clId="{02559B04-A5B9-43B4-99AA-54C5C2965F86}" dt="2023-09-08T09:31:42.126" v="85" actId="14100"/>
          <ac:picMkLst>
            <pc:docMk/>
            <pc:sldMk cId="2261062649" sldId="257"/>
            <ac:picMk id="2050" creationId="{5C477D6A-C1D6-B1AE-193B-2D568971DBE3}"/>
          </ac:picMkLst>
        </pc:picChg>
        <pc:picChg chg="add del mod">
          <ac:chgData name="Huseyn Ramil" userId="73ad12fdaae2db5e" providerId="LiveId" clId="{02559B04-A5B9-43B4-99AA-54C5C2965F86}" dt="2023-09-08T09:32:57.054" v="94" actId="478"/>
          <ac:picMkLst>
            <pc:docMk/>
            <pc:sldMk cId="2261062649" sldId="257"/>
            <ac:picMk id="2052" creationId="{26320632-B860-E92D-654A-1033227F599C}"/>
          </ac:picMkLst>
        </pc:picChg>
      </pc:sldChg>
      <pc:sldChg chg="modSp add del mod">
        <pc:chgData name="Huseyn Ramil" userId="73ad12fdaae2db5e" providerId="LiveId" clId="{02559B04-A5B9-43B4-99AA-54C5C2965F86}" dt="2023-09-08T09:36:04.065" v="128" actId="47"/>
        <pc:sldMkLst>
          <pc:docMk/>
          <pc:sldMk cId="3531416753" sldId="258"/>
        </pc:sldMkLst>
        <pc:spChg chg="mod">
          <ac:chgData name="Huseyn Ramil" userId="73ad12fdaae2db5e" providerId="LiveId" clId="{02559B04-A5B9-43B4-99AA-54C5C2965F86}" dt="2023-09-08T09:35:59.186" v="126" actId="1076"/>
          <ac:spMkLst>
            <pc:docMk/>
            <pc:sldMk cId="3531416753" sldId="258"/>
            <ac:spMk id="9" creationId="{91624612-A464-1525-CEAE-F74D1509005B}"/>
          </ac:spMkLst>
        </pc:spChg>
      </pc:sldChg>
      <pc:sldChg chg="add del modTransition">
        <pc:chgData name="Huseyn Ramil" userId="73ad12fdaae2db5e" providerId="LiveId" clId="{02559B04-A5B9-43B4-99AA-54C5C2965F86}" dt="2023-09-08T09:40:34.218" v="168" actId="47"/>
        <pc:sldMkLst>
          <pc:docMk/>
          <pc:sldMk cId="3592244106" sldId="258"/>
        </pc:sldMkLst>
      </pc:sldChg>
      <pc:sldChg chg="modSp add del mod modTransition">
        <pc:chgData name="Huseyn Ramil" userId="73ad12fdaae2db5e" providerId="LiveId" clId="{02559B04-A5B9-43B4-99AA-54C5C2965F86}" dt="2023-09-08T09:38:08.873" v="143" actId="47"/>
        <pc:sldMkLst>
          <pc:docMk/>
          <pc:sldMk cId="2662647710" sldId="259"/>
        </pc:sldMkLst>
        <pc:spChg chg="mod">
          <ac:chgData name="Huseyn Ramil" userId="73ad12fdaae2db5e" providerId="LiveId" clId="{02559B04-A5B9-43B4-99AA-54C5C2965F86}" dt="2023-09-08T09:37:12.411" v="141" actId="1076"/>
          <ac:spMkLst>
            <pc:docMk/>
            <pc:sldMk cId="2662647710" sldId="259"/>
            <ac:spMk id="9" creationId="{91624612-A464-1525-CEAE-F74D1509005B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3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3200" b="1" dirty="0">
                <a:solidFill>
                  <a:schemeClr val="accent1">
                    <a:lumMod val="50000"/>
                  </a:schemeClr>
                </a:solidFill>
              </a:rPr>
              <a:t>Would you like to work as a manager or entrepreneur in the field of ecotourism?</a:t>
            </a:r>
            <a:endParaRPr lang="az-Latn-AZ" sz="3200" b="1" dirty="0">
              <a:solidFill>
                <a:schemeClr val="accent1">
                  <a:lumMod val="50000"/>
                </a:schemeClr>
              </a:solidFill>
            </a:endParaRPr>
          </a:p>
        </c:rich>
      </c:tx>
      <c:layout>
        <c:manualLayout>
          <c:xMode val="edge"/>
          <c:yMode val="edge"/>
          <c:x val="0.1472045104416296"/>
          <c:y val="0.172149631060268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71757486938738335"/>
          <c:y val="0.28396774727483387"/>
          <c:w val="0.25510867135298937"/>
          <c:h val="0.71603225272516613"/>
        </c:manualLayout>
      </c:layout>
      <c:pieChart>
        <c:varyColors val="1"/>
        <c:ser>
          <c:idx val="0"/>
          <c:order val="0"/>
          <c:spPr>
            <a:effectLst>
              <a:glow>
                <a:schemeClr val="accent1">
                  <a:alpha val="26000"/>
                </a:schemeClr>
              </a:glow>
              <a:softEdge rad="0"/>
            </a:effectLst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26000"/>
                  </a:schemeClr>
                </a:glow>
                <a:softEdge rad="0"/>
              </a:effectLst>
            </c:spPr>
            <c:extLst>
              <c:ext xmlns:c16="http://schemas.microsoft.com/office/drawing/2014/chart" uri="{C3380CC4-5D6E-409C-BE32-E72D297353CC}">
                <c16:uniqueId val="{00000001-6587-4C51-A1C7-14DE7E586FDF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26000"/>
                  </a:schemeClr>
                </a:glow>
                <a:softEdge rad="0"/>
              </a:effectLst>
            </c:spPr>
            <c:extLst>
              <c:ext xmlns:c16="http://schemas.microsoft.com/office/drawing/2014/chart" uri="{C3380CC4-5D6E-409C-BE32-E72D297353CC}">
                <c16:uniqueId val="{00000003-6587-4C51-A1C7-14DE7E586FD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glow>
                  <a:schemeClr val="accent1">
                    <a:alpha val="26000"/>
                  </a:schemeClr>
                </a:glow>
                <a:softEdge rad="0"/>
              </a:effectLst>
            </c:spPr>
            <c:extLst>
              <c:ext xmlns:c16="http://schemas.microsoft.com/office/drawing/2014/chart" uri="{C3380CC4-5D6E-409C-BE32-E72D297353CC}">
                <c16:uniqueId val="{00000005-6587-4C51-A1C7-14DE7E586FDF}"/>
              </c:ext>
            </c:extLst>
          </c:dPt>
          <c:dPt>
            <c:idx val="3"/>
            <c:bubble3D val="0"/>
            <c:explosion val="15"/>
            <c:spPr>
              <a:solidFill>
                <a:srgbClr val="FF0000"/>
              </a:soli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>
                <a:glow>
                  <a:schemeClr val="accent1">
                    <a:alpha val="26000"/>
                  </a:schemeClr>
                </a:glow>
                <a:innerShdw blurRad="228600" dist="279400" dir="18900000">
                  <a:prstClr val="black">
                    <a:alpha val="29000"/>
                  </a:prstClr>
                </a:innerShdw>
                <a:softEdge rad="0"/>
              </a:effectLst>
            </c:spPr>
            <c:extLst>
              <c:ext xmlns:c16="http://schemas.microsoft.com/office/drawing/2014/chart" uri="{C3380CC4-5D6E-409C-BE32-E72D297353CC}">
                <c16:uniqueId val="{00000007-6587-4C51-A1C7-14DE7E586FDF}"/>
              </c:ext>
            </c:extLst>
          </c:dPt>
          <c:dLbls>
            <c:dLbl>
              <c:idx val="1"/>
              <c:layout>
                <c:manualLayout>
                  <c:x val="1.3357178933075005E-2"/>
                  <c:y val="6.853145960921543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5226077812828598E-2"/>
                      <c:h val="8.368073782443860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587-4C51-A1C7-14DE7E586FDF}"/>
                </c:ext>
              </c:extLst>
            </c:dLbl>
            <c:dLbl>
              <c:idx val="2"/>
              <c:layout>
                <c:manualLayout>
                  <c:x val="-1.0123135696967187E-2"/>
                  <c:y val="4.852252843394575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6587-4C51-A1C7-14DE7E586FDF}"/>
                </c:ext>
              </c:extLst>
            </c:dLbl>
            <c:dLbl>
              <c:idx val="3"/>
              <c:layout>
                <c:manualLayout>
                  <c:x val="5.6039365315270165E-2"/>
                  <c:y val="-4.5818751822688832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6587-4C51-A1C7-14DE7E586F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Sheet2!$C$23:$C$26</c:f>
              <c:strCache>
                <c:ptCount val="4"/>
                <c:pt idx="0">
                  <c:v>Yes</c:v>
                </c:pt>
                <c:pt idx="1">
                  <c:v>No</c:v>
                </c:pt>
                <c:pt idx="2">
                  <c:v>Find it difficult to answer</c:v>
                </c:pt>
                <c:pt idx="3">
                  <c:v>I would not take the risk because it is a new field currently</c:v>
                </c:pt>
              </c:strCache>
            </c:strRef>
          </c:cat>
          <c:val>
            <c:numRef>
              <c:f>Sheet2!$D$23:$D$26</c:f>
              <c:numCache>
                <c:formatCode>0.0%</c:formatCode>
                <c:ptCount val="4"/>
                <c:pt idx="0">
                  <c:v>0.65900000000000003</c:v>
                </c:pt>
                <c:pt idx="1">
                  <c:v>0.16900000000000001</c:v>
                </c:pt>
                <c:pt idx="2">
                  <c:v>0.153</c:v>
                </c:pt>
                <c:pt idx="3">
                  <c:v>1.9E-2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587-4C51-A1C7-14DE7E586FDF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6093061736848108"/>
          <c:y val="0.29926868221660974"/>
          <c:w val="0.3545548756133744"/>
          <c:h val="0.672362699945525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3200" b="1" i="0" u="none" strike="noStrike" kern="1200" baseline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GB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do you prefer to work in the field </a:t>
            </a:r>
            <a:r>
              <a:rPr lang="en-GB" sz="3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</a:p>
          <a:p>
            <a:pPr algn="l">
              <a:defRPr sz="320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en-GB" sz="3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ecotourism</a:t>
            </a:r>
            <a:r>
              <a:rPr lang="en-GB" sz="3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az-Latn-AZ" sz="3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40357831176992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3200" b="1" i="0" u="none" strike="noStrike" kern="1200" baseline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view3D>
      <c:rotX val="50"/>
      <c:rotY val="20"/>
      <c:depthPercent val="10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4467389261527494"/>
          <c:y val="0.20810639030018421"/>
          <c:w val="0.55326107384725054"/>
          <c:h val="0.79189360969981581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effectLst/>
              <a:sp3d>
                <a:contourClr>
                  <a:srgbClr val="FF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CC74-4A6B-A39F-AB8CE8DEA725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solidFill>
                  <a:schemeClr val="tx1"/>
                </a:solidFill>
              </a:ln>
              <a:effectLst/>
              <a:sp3d>
                <a:contourClr>
                  <a:schemeClr val="tx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CC74-4A6B-A39F-AB8CE8DEA725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CC74-4A6B-A39F-AB8CE8DEA725}"/>
              </c:ext>
            </c:extLst>
          </c:dPt>
          <c:dPt>
            <c:idx val="3"/>
            <c:bubble3D val="0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CC74-4A6B-A39F-AB8CE8DEA725}"/>
              </c:ext>
            </c:extLst>
          </c:dPt>
          <c:dPt>
            <c:idx val="4"/>
            <c:bubble3D val="0"/>
            <c:spPr>
              <a:solidFill>
                <a:srgbClr val="D1DBFD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CC74-4A6B-A39F-AB8CE8DEA725}"/>
              </c:ext>
            </c:extLst>
          </c:dPt>
          <c:dPt>
            <c:idx val="5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CC74-4A6B-A39F-AB8CE8DEA725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6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CC74-4A6B-A39F-AB8CE8DEA725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5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F-CC74-4A6B-A39F-AB8CE8DEA725}"/>
              </c:ext>
            </c:extLst>
          </c:dPt>
          <c:dPt>
            <c:idx val="8"/>
            <c:bubble3D val="0"/>
            <c:spPr>
              <a:solidFill>
                <a:srgbClr val="00FFFF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11-CC74-4A6B-A39F-AB8CE8DEA725}"/>
              </c:ext>
            </c:extLst>
          </c:dPt>
          <c:dLbls>
            <c:dLbl>
              <c:idx val="0"/>
              <c:layout>
                <c:manualLayout>
                  <c:x val="-8.5882984433709078E-2"/>
                  <c:y val="-1.43589720397380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C74-4A6B-A39F-AB8CE8DEA725}"/>
                </c:ext>
              </c:extLst>
            </c:dLbl>
            <c:dLbl>
              <c:idx val="1"/>
              <c:layout>
                <c:manualLayout>
                  <c:x val="-1.9949936813454024E-2"/>
                  <c:y val="-0.135490017475322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CC74-4A6B-A39F-AB8CE8DEA725}"/>
                </c:ext>
              </c:extLst>
            </c:dLbl>
            <c:dLbl>
              <c:idx val="2"/>
              <c:layout>
                <c:manualLayout>
                  <c:x val="4.8577492628236282E-2"/>
                  <c:y val="-6.43175515656944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CC74-4A6B-A39F-AB8CE8DEA725}"/>
                </c:ext>
              </c:extLst>
            </c:dLbl>
            <c:dLbl>
              <c:idx val="3"/>
              <c:layout>
                <c:manualLayout>
                  <c:x val="0.12238325281803535"/>
                  <c:y val="-6.97435784787274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CC74-4A6B-A39F-AB8CE8DEA725}"/>
                </c:ext>
              </c:extLst>
            </c:dLbl>
            <c:dLbl>
              <c:idx val="6"/>
              <c:layout>
                <c:manualLayout>
                  <c:x val="7.407407407407407E-2"/>
                  <c:y val="0.140161725067385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CC74-4A6B-A39F-AB8CE8DEA7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'Sual 3'!$A$29:$A$37</c:f>
              <c:strCache>
                <c:ptCount val="9"/>
                <c:pt idx="0">
                  <c:v>This field has not developed in Azerbaijan, it needs to be developed</c:v>
                </c:pt>
                <c:pt idx="1">
                  <c:v>I don’t have information about this field</c:v>
                </c:pt>
                <c:pt idx="2">
                  <c:v>During my education in this field, I saw appealing aspects and I am interested in working in this field in the future.</c:v>
                </c:pt>
                <c:pt idx="3">
                  <c:v>I want to have experience in this field.</c:v>
                </c:pt>
                <c:pt idx="4">
                  <c:v>I see a perspective in this field</c:v>
                </c:pt>
                <c:pt idx="5">
                  <c:v>I do not want</c:v>
                </c:pt>
                <c:pt idx="6">
                  <c:v>I love nature and tourism</c:v>
                </c:pt>
                <c:pt idx="7">
                  <c:v>I consider green development essential</c:v>
                </c:pt>
                <c:pt idx="8">
                  <c:v>Being a new field</c:v>
                </c:pt>
              </c:strCache>
            </c:strRef>
          </c:cat>
          <c:val>
            <c:numRef>
              <c:f>'Sual 3'!$B$29:$B$37</c:f>
              <c:numCache>
                <c:formatCode>0.0%</c:formatCode>
                <c:ptCount val="9"/>
                <c:pt idx="0">
                  <c:v>4.0000000000000001E-3</c:v>
                </c:pt>
                <c:pt idx="1">
                  <c:v>7.0000000000000001E-3</c:v>
                </c:pt>
                <c:pt idx="2">
                  <c:v>4.0000000000000001E-3</c:v>
                </c:pt>
                <c:pt idx="3">
                  <c:v>4.0000000000000001E-3</c:v>
                </c:pt>
                <c:pt idx="4">
                  <c:v>0.318</c:v>
                </c:pt>
                <c:pt idx="5">
                  <c:v>0.06</c:v>
                </c:pt>
                <c:pt idx="6">
                  <c:v>7.0000000000000001E-3</c:v>
                </c:pt>
                <c:pt idx="7">
                  <c:v>0.375</c:v>
                </c:pt>
                <c:pt idx="8">
                  <c:v>0.221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CC74-4A6B-A39F-AB8CE8DEA7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6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4.3133448278547142E-2"/>
          <c:y val="0.16233858267716536"/>
          <c:w val="0.46583188077904958"/>
          <c:h val="0.837661417322834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32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sz="3200">
                <a:solidFill>
                  <a:schemeClr val="accent1">
                    <a:lumMod val="50000"/>
                  </a:schemeClr>
                </a:solidFill>
              </a:rPr>
              <a:t>As a representative of Generation Z, do you believe that ecotourism will be popular in Azerbaijan in the near future?</a:t>
            </a:r>
          </a:p>
        </c:rich>
      </c:tx>
      <c:layout>
        <c:manualLayout>
          <c:xMode val="edge"/>
          <c:yMode val="edge"/>
          <c:x val="1.2239796928413175E-2"/>
          <c:y val="2.554272382618839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32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51754844930098021"/>
          <c:y val="0.21385464747940994"/>
          <c:w val="0.41697102147945792"/>
          <c:h val="0.7828191590993655"/>
        </c:manualLayout>
      </c:layout>
      <c:doughnutChart>
        <c:varyColors val="1"/>
        <c:ser>
          <c:idx val="0"/>
          <c:order val="0"/>
          <c:spPr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c:spPr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64C-4710-9E2E-1E3F3F27E620}"/>
              </c:ext>
            </c:extLst>
          </c:dPt>
          <c:dPt>
            <c:idx val="1"/>
            <c:bubble3D val="0"/>
            <c:explosion val="18"/>
            <c:spPr>
              <a:solidFill>
                <a:srgbClr val="7030A0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64C-4710-9E2E-1E3F3F27E620}"/>
              </c:ext>
            </c:extLst>
          </c:dPt>
          <c:dPt>
            <c:idx val="2"/>
            <c:bubble3D val="0"/>
            <c:explosion val="27"/>
            <c:spPr>
              <a:solidFill>
                <a:srgbClr val="FF0000"/>
              </a:soli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64C-4710-9E2E-1E3F3F27E620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64C-4710-9E2E-1E3F3F27E620}"/>
              </c:ext>
            </c:extLst>
          </c:dPt>
          <c:dLbls>
            <c:dLbl>
              <c:idx val="0"/>
              <c:layout>
                <c:manualLayout>
                  <c:x val="-1.12872676629708E-2"/>
                  <c:y val="-0.1413419012278637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121099148320745"/>
                      <c:h val="8.50574712643678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64C-4710-9E2E-1E3F3F27E620}"/>
                </c:ext>
              </c:extLst>
            </c:dLbl>
            <c:dLbl>
              <c:idx val="1"/>
              <c:layout>
                <c:manualLayout>
                  <c:x val="-4.4123473329878711E-2"/>
                  <c:y val="6.14064191530954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64C-4710-9E2E-1E3F3F27E620}"/>
                </c:ext>
              </c:extLst>
            </c:dLbl>
            <c:dLbl>
              <c:idx val="2"/>
              <c:layout>
                <c:manualLayout>
                  <c:x val="-1.3119146623526777E-3"/>
                  <c:y val="-5.00877746364790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64C-4710-9E2E-1E3F3F27E620}"/>
                </c:ext>
              </c:extLst>
            </c:dLbl>
            <c:dLbl>
              <c:idx val="3"/>
              <c:layout>
                <c:manualLayout>
                  <c:x val="-4.675101005632723E-2"/>
                  <c:y val="-8.41128686807324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A64C-4710-9E2E-1E3F3F27E6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'sual 6'!$A$11:$A$14</c:f>
              <c:strCache>
                <c:ptCount val="4"/>
                <c:pt idx="0">
                  <c:v>Yes </c:v>
                </c:pt>
                <c:pt idx="1">
                  <c:v>Perhaps</c:v>
                </c:pt>
                <c:pt idx="2">
                  <c:v>I do not have information</c:v>
                </c:pt>
                <c:pt idx="3">
                  <c:v>No</c:v>
                </c:pt>
              </c:strCache>
            </c:strRef>
          </c:cat>
          <c:val>
            <c:numRef>
              <c:f>'sual 6'!$B$11:$B$14</c:f>
              <c:numCache>
                <c:formatCode>0.0%</c:formatCode>
                <c:ptCount val="4"/>
                <c:pt idx="0">
                  <c:v>0.80100000000000005</c:v>
                </c:pt>
                <c:pt idx="1">
                  <c:v>1.0999999999999999E-2</c:v>
                </c:pt>
                <c:pt idx="2">
                  <c:v>4.0000000000000001E-3</c:v>
                </c:pt>
                <c:pt idx="3">
                  <c:v>0.184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64C-4710-9E2E-1E3F3F27E62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1515004154666575E-2"/>
          <c:y val="0.27138028579760859"/>
          <c:w val="0.23566028187363477"/>
          <c:h val="0.6629609215514726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3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3200" b="1">
                <a:solidFill>
                  <a:schemeClr val="accent1">
                    <a:lumMod val="50000"/>
                  </a:schemeClr>
                </a:solidFill>
              </a:rPr>
              <a:t>Would you invest  in ecotourism or green entrepreneurship if you were to engage in business activities in the future ?</a:t>
            </a:r>
          </a:p>
        </c:rich>
      </c:tx>
      <c:layout>
        <c:manualLayout>
          <c:xMode val="edge"/>
          <c:yMode val="edge"/>
          <c:x val="1.4214319521535228E-2"/>
          <c:y val="2.85714285714285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3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48648272449550362"/>
          <c:y val="0.22271878515185603"/>
          <c:w val="0.37866442924142685"/>
          <c:h val="0.65995800524934389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D12-45E5-A6EB-45DEE44C579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D12-45E5-A6EB-45DEE44C579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'Sual 7'!$A$12:$A$13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'Sual 7'!$B$12:$B$13</c:f>
              <c:numCache>
                <c:formatCode>0.0%</c:formatCode>
                <c:ptCount val="2"/>
                <c:pt idx="0">
                  <c:v>0.78300000000000003</c:v>
                </c:pt>
                <c:pt idx="1">
                  <c:v>0.217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D12-45E5-A6EB-45DEE44C579F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5429158953556007E-2"/>
          <c:y val="0.33648366870807817"/>
          <c:w val="5.6870868503641772E-2"/>
          <c:h val="0.5423522892971711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3200" b="1" i="0" u="none" strike="noStrike" kern="1200" spc="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3200" b="1">
                <a:solidFill>
                  <a:schemeClr val="accent1">
                    <a:lumMod val="50000"/>
                  </a:schemeClr>
                </a:solidFill>
              </a:rPr>
              <a:t>Will hosting</a:t>
            </a:r>
            <a:r>
              <a:rPr lang="en-GB" sz="3200" b="1" baseline="0">
                <a:solidFill>
                  <a:schemeClr val="accent1">
                    <a:lumMod val="50000"/>
                  </a:schemeClr>
                </a:solidFill>
              </a:rPr>
              <a:t> COP-29 in our counrty increase interest in ecological (green) entrepreneurship?</a:t>
            </a:r>
            <a:endParaRPr lang="az-Latn-AZ" sz="3200" b="1">
              <a:solidFill>
                <a:schemeClr val="accent1">
                  <a:lumMod val="50000"/>
                </a:schemeClr>
              </a:solidFill>
            </a:endParaRPr>
          </a:p>
        </c:rich>
      </c:tx>
      <c:layout>
        <c:manualLayout>
          <c:xMode val="edge"/>
          <c:yMode val="edge"/>
          <c:x val="3.4887415388865868E-2"/>
          <c:y val="8.12564007857226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3200" b="1" i="0" u="none" strike="noStrike" kern="1200" spc="0" baseline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53598274963104364"/>
          <c:y val="0.29138196267133276"/>
          <c:w val="0.34105358042365919"/>
          <c:h val="0.70342300962379711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794-43C4-85DF-B9654EE6094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794-43C4-85DF-B9654EE6094A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794-43C4-85DF-B9654EE6094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794-43C4-85DF-B9654EE6094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'Sual 8'!$A$13:$A$16</c:f>
              <c:strCache>
                <c:ptCount val="4"/>
                <c:pt idx="0">
                  <c:v>Yes</c:v>
                </c:pt>
                <c:pt idx="1">
                  <c:v>Have difficulty in responding</c:v>
                </c:pt>
                <c:pt idx="2">
                  <c:v>Perhaps</c:v>
                </c:pt>
                <c:pt idx="3">
                  <c:v>No</c:v>
                </c:pt>
              </c:strCache>
            </c:strRef>
          </c:cat>
          <c:val>
            <c:numRef>
              <c:f>'Sual 8'!$B$13:$B$16</c:f>
              <c:numCache>
                <c:formatCode>0.0%</c:formatCode>
                <c:ptCount val="4"/>
                <c:pt idx="0">
                  <c:v>0.58399999999999996</c:v>
                </c:pt>
                <c:pt idx="1">
                  <c:v>0.30299999999999999</c:v>
                </c:pt>
                <c:pt idx="2">
                  <c:v>1.9E-2</c:v>
                </c:pt>
                <c:pt idx="3">
                  <c:v>9.4E-2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794-43C4-85DF-B9654EE6094A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5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7304801287710888E-2"/>
          <c:y val="0.32506295854809192"/>
          <c:w val="0.18399363051586512"/>
          <c:h val="0.627238990959463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>
      <a:softEdge rad="1168400"/>
    </a:effectLst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D16BF3-2A5A-4A7F-9DFA-B3977563ACF9}" type="datetimeFigureOut">
              <a:rPr lang="zh-CN" altLang="en-US" smtClean="0"/>
              <a:t>2024/5/29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D02AF1-87C3-4198-B9B8-2C2BDED41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68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368DE-1EAD-E8B8-3FDC-A560026053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B37866-247C-4B32-F01C-26FF0B7DDE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785E5-29F5-2346-68C9-458FAC11A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5E30A-3B12-458C-A6B8-9F70A43D91BB}" type="datetimeFigureOut">
              <a:rPr lang="zh-CN" altLang="en-US" smtClean="0"/>
              <a:t>2024/5/29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8019F5-2429-4999-E70C-B16A203B9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A5391F-B508-7416-0667-07F8D8740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EB418-D67F-4457-9EC6-E4EF04810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07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E40D3-2321-D2D6-BC9A-6691C05D6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71BA71-5400-711D-429D-4CA0AAD135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80FC00-5BCB-3E9A-811E-508293FC9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5E30A-3B12-458C-A6B8-9F70A43D91BB}" type="datetimeFigureOut">
              <a:rPr lang="zh-CN" altLang="en-US" smtClean="0"/>
              <a:t>2024/5/29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1B3CAB-B423-8075-8A15-E55E79E5F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93689C-9B7E-15D6-C871-F6E07E061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EB418-D67F-4457-9EC6-E4EF04810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749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DAB5C4-CD5A-F0D6-991E-56B2049CB9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FC5FB9-CCAD-8EA0-2C5E-2F9BB7DFCF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0EA83B-FCEB-AB33-4C9B-F771152A0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5E30A-3B12-458C-A6B8-9F70A43D91BB}" type="datetimeFigureOut">
              <a:rPr lang="zh-CN" altLang="en-US" smtClean="0"/>
              <a:t>2024/5/29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FD5B91-5AFE-3F00-74D8-79B9EAC7E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2DAFC4-003A-BF1C-6362-307966C8B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EB418-D67F-4457-9EC6-E4EF04810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340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CA1A1-D454-2619-5338-9DD5409F2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B56818-9FFC-DF3E-5483-C26C094CC8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3335C-CCC2-D41B-86B3-13EC7823F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5E30A-3B12-458C-A6B8-9F70A43D91BB}" type="datetimeFigureOut">
              <a:rPr lang="zh-CN" altLang="en-US" smtClean="0"/>
              <a:t>2024/5/29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677F7A-3A1E-513C-B106-7A3FA5CB7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86D3F9-67E3-F534-596F-4BEA8DDB3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EB418-D67F-4457-9EC6-E4EF04810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958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CC28EC-0D2B-6422-BF9B-E2967B736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E730C5-EAC3-02F3-2D21-182981B98C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B5714-2EB5-0914-138A-4AEC744A9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5E30A-3B12-458C-A6B8-9F70A43D91BB}" type="datetimeFigureOut">
              <a:rPr lang="zh-CN" altLang="en-US" smtClean="0"/>
              <a:t>2024/5/29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E087A0-0815-A9F4-6FA3-3755BFEDF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4EE046-4407-510F-69A0-70B5BB180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EB418-D67F-4457-9EC6-E4EF04810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402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5004E-467D-8ABF-A21E-E9D197659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B361BF-4D7A-98C4-A17D-0E47DCA238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168DDC-E020-B48A-F43B-1FFD131463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49120A-1644-10EE-1AC0-8B77D8F29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5E30A-3B12-458C-A6B8-9F70A43D91BB}" type="datetimeFigureOut">
              <a:rPr lang="zh-CN" altLang="en-US" smtClean="0"/>
              <a:t>2024/5/29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29CD46-20F8-52F5-254F-48C312913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1ADCB7-A774-5B25-7656-6DED88E25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EB418-D67F-4457-9EC6-E4EF04810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986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295FB-ECD6-09A1-071A-BAEC7DF0A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BC6A4A-31CC-7BB1-3D0F-10E10616FB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039CEC-8F56-8094-282D-AE5B11038A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20BD4D-E429-3DFF-2E8A-E00EC982E0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A0713D-9242-051B-D06A-6D7FC2C8F3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D34EC7-8406-D553-55AD-8FFDCA3DD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5E30A-3B12-458C-A6B8-9F70A43D91BB}" type="datetimeFigureOut">
              <a:rPr lang="zh-CN" altLang="en-US" smtClean="0"/>
              <a:t>2024/5/29</a:t>
            </a:fld>
            <a:endParaRPr lang="zh-CN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E58E92-CC26-ADDD-06CD-82056DDC2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69DC2B-D9CA-B3C1-82FC-F98BB1CD2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EB418-D67F-4457-9EC6-E4EF04810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691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471D91-25B4-6C0E-6443-8AD6109E6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51028B-6800-31EF-FA3A-9C0979A92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5E30A-3B12-458C-A6B8-9F70A43D91BB}" type="datetimeFigureOut">
              <a:rPr lang="zh-CN" altLang="en-US" smtClean="0"/>
              <a:t>2024/5/29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A67F8D-A953-0A30-C11B-F9C4608DA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B2977E-718E-041C-20DC-DB335A7E0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EB418-D67F-4457-9EC6-E4EF04810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932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8C46BD-2E5B-100E-B854-5F83D91F6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5E30A-3B12-458C-A6B8-9F70A43D91BB}" type="datetimeFigureOut">
              <a:rPr lang="zh-CN" altLang="en-US" smtClean="0"/>
              <a:t>2024/5/29</a:t>
            </a:fld>
            <a:endParaRPr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038567-8D17-3D83-83A5-7C897895F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809658-2AF3-ACF9-9E0E-DAD7EC332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EB418-D67F-4457-9EC6-E4EF04810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324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42FFA-2E17-FBB4-1EC5-D237BE3DB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49DBD3-AED0-3ED7-440B-BAAE088D96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693440-502F-EFAA-3D59-544126B4F8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2F8EEF-E83B-D996-03F1-FC3045A6E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5E30A-3B12-458C-A6B8-9F70A43D91BB}" type="datetimeFigureOut">
              <a:rPr lang="zh-CN" altLang="en-US" smtClean="0"/>
              <a:t>2024/5/29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C0F5CB-CDAB-5882-04EB-3FC0E8104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81FC8B-C89F-E3A9-FBCC-B17D43121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EB418-D67F-4457-9EC6-E4EF04810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767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877F3-3E43-B78A-CEE2-F08F9C7B6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E23AFE-D23D-EC60-21C1-CEC106E7DD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768C8F-3BEC-682F-32E9-EBAD965034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FDF3D0-4494-471B-90E6-5AA41C3F7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5E30A-3B12-458C-A6B8-9F70A43D91BB}" type="datetimeFigureOut">
              <a:rPr lang="zh-CN" altLang="en-US" smtClean="0"/>
              <a:t>2024/5/29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55D195-E6B7-89AA-D2C4-D9D5F29F2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080B00-B19A-2E1B-22B7-31A14B39A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EB418-D67F-4457-9EC6-E4EF04810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86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3068A1-D2E0-8420-2F93-B8FD823EA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E6CE00-8F06-EB7F-CCB4-D0F8810AEF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A30EB7-75E3-1F84-8A1F-7384456CE5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5E30A-3B12-458C-A6B8-9F70A43D91BB}" type="datetimeFigureOut">
              <a:rPr lang="zh-CN" altLang="en-US" smtClean="0"/>
              <a:t>2024/5/29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74EC2C-14D2-D527-EA92-9A21731FB5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7DF1B5-33CF-ADC7-9DC9-AC127597E3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BEB418-D67F-4457-9EC6-E4EF048100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172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Architectural pearl of Baku named 'best hotel and tourist center'">
            <a:extLst>
              <a:ext uri="{FF2B5EF4-FFF2-40B4-BE49-F238E27FC236}">
                <a16:creationId xmlns:a16="http://schemas.microsoft.com/office/drawing/2014/main" id="{C4C44D11-49B6-013B-23B3-7CA05A4B26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44" r="694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435840" y="0"/>
            <a:ext cx="9448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Bell MT" panose="02020503060305020303" pitchFamily="18" charset="0"/>
                <a:cs typeface="Times New Roman" panose="02020603050405020304" pitchFamily="18" charset="0"/>
              </a:rPr>
              <a:t>Ecological Entrepreneurship</a:t>
            </a:r>
            <a:r>
              <a:rPr lang="en-US" sz="4400" b="1" dirty="0" smtClean="0">
                <a:solidFill>
                  <a:schemeClr val="bg1"/>
                </a:solidFill>
                <a:latin typeface="Bell MT" panose="02020503060305020303" pitchFamily="18" charset="0"/>
                <a:cs typeface="Times New Roman" panose="02020603050405020304" pitchFamily="18" charset="0"/>
              </a:rPr>
              <a:t>:</a:t>
            </a:r>
            <a:endParaRPr lang="en-US" sz="4400" dirty="0">
              <a:solidFill>
                <a:schemeClr val="bg1"/>
              </a:solidFill>
              <a:latin typeface="Bell MT" panose="02020503060305020303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71320" y="769441"/>
            <a:ext cx="57607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Bell MT" panose="02020503060305020303" pitchFamily="18" charset="0"/>
                <a:cs typeface="Times New Roman" panose="02020603050405020304" pitchFamily="18" charset="0"/>
              </a:rPr>
              <a:t>Empirical Research on the Sustainable Development of Ecotourism in Azerbaijan</a:t>
            </a:r>
            <a:r>
              <a:rPr lang="en-US" dirty="0">
                <a:solidFill>
                  <a:schemeClr val="bg1"/>
                </a:solidFill>
                <a:latin typeface="Bell MT" panose="02020503060305020303" pitchFamily="18" charset="0"/>
              </a:rPr>
              <a:t/>
            </a:r>
            <a:br>
              <a:rPr lang="en-US" dirty="0">
                <a:solidFill>
                  <a:schemeClr val="bg1"/>
                </a:solidFill>
                <a:latin typeface="Bell MT" panose="02020503060305020303" pitchFamily="18" charset="0"/>
              </a:rPr>
            </a:br>
            <a:endParaRPr lang="en-US" dirty="0">
              <a:solidFill>
                <a:schemeClr val="bg1"/>
              </a:solidFill>
              <a:latin typeface="Bell MT" panose="02020503060305020303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927080" y="5934670"/>
            <a:ext cx="77876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Associate professor </a:t>
            </a:r>
            <a:r>
              <a:rPr lang="en-US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Arzu</a:t>
            </a:r>
            <a:r>
              <a:rPr lang="en-US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Huseyn</a:t>
            </a:r>
          </a:p>
          <a:p>
            <a:pPr algn="r"/>
            <a:r>
              <a:rPr lang="en-US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Azerbaijan Tourism and Management University, Baku, Azerbaijan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78492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B058039-25B8-11FE-0E4E-CB9D29D93F6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7469327"/>
              </p:ext>
            </p:extLst>
          </p:nvPr>
        </p:nvGraphicFramePr>
        <p:xfrm>
          <a:off x="0" y="0"/>
          <a:ext cx="11931162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4791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4F3CD71-18CF-B091-36C7-B1785E6CDB0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0599592"/>
              </p:ext>
            </p:extLst>
          </p:nvPr>
        </p:nvGraphicFramePr>
        <p:xfrm>
          <a:off x="106680" y="0"/>
          <a:ext cx="1354836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4008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F4F395A-4EFD-2725-A5C8-A4F80C45D30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1000823"/>
              </p:ext>
            </p:extLst>
          </p:nvPr>
        </p:nvGraphicFramePr>
        <p:xfrm>
          <a:off x="0" y="-289560"/>
          <a:ext cx="13319760" cy="7147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284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47ADB-9EE0-8DFB-0443-10ADA7007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681" y="352547"/>
            <a:ext cx="8166665" cy="1320800"/>
          </a:xfrm>
        </p:spPr>
        <p:txBody>
          <a:bodyPr>
            <a:normAutofit/>
          </a:bodyPr>
          <a:lstStyle/>
          <a:p>
            <a:pPr lvl="0"/>
            <a:r>
              <a:rPr lang="en-US" sz="5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5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findings:</a:t>
            </a:r>
            <a:endParaRPr lang="en-US" sz="54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0965" y="2001331"/>
            <a:ext cx="989934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 there is a robust interest among Generation Z students in pursuing careers in ecotourism; </a:t>
            </a:r>
          </a:p>
          <a:p>
            <a:r>
              <a:rPr lang="en-US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 they are optimistic about the growth potential for ecological entrepreneurship in Azerbaijan;</a:t>
            </a:r>
          </a:p>
          <a:p>
            <a:pPr algn="just"/>
            <a:endParaRPr lang="en-US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5960" y="352547"/>
            <a:ext cx="1047721" cy="1047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29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47ADB-9EE0-8DFB-0443-10ADA7007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7459" y="352547"/>
            <a:ext cx="7601888" cy="1320800"/>
          </a:xfrm>
        </p:spPr>
        <p:txBody>
          <a:bodyPr>
            <a:normAutofit/>
          </a:bodyPr>
          <a:lstStyle/>
          <a:p>
            <a:pPr lvl="0"/>
            <a:r>
              <a:rPr lang="en-US" sz="5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5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findings:</a:t>
            </a:r>
            <a:endParaRPr lang="en-US" sz="54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84729" y="2001331"/>
            <a:ext cx="958558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 they believe that ecotourism will gain popularity and become a lucrative sector in the country; </a:t>
            </a:r>
          </a:p>
          <a:p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(4) hosting COP-29 is expected to further stimulate interest in ecological entrepreneurial ventures in Azerbaijan.</a:t>
            </a:r>
          </a:p>
          <a:p>
            <a:pPr algn="just"/>
            <a:endParaRPr lang="en-US" sz="36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3207" y="270090"/>
            <a:ext cx="1047721" cy="1047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02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98581" y="3057723"/>
            <a:ext cx="56636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your attention!</a:t>
            </a:r>
          </a:p>
        </p:txBody>
      </p:sp>
      <p:pic>
        <p:nvPicPr>
          <p:cNvPr id="5" name="Picture 4" descr="https://publika.az/storage/2021/06/15/susa_-_cidir_duzu_15_iyun_(15).jpg?v17169234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425" y="1101012"/>
            <a:ext cx="6335486" cy="5019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676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E17280-2BF9-4C0F-A415-8931FAFECA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7669"/>
          <a:stretch/>
        </p:blipFill>
        <p:spPr>
          <a:xfrm>
            <a:off x="0" y="-1"/>
            <a:ext cx="12192000" cy="507783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BA3358-2ED1-4543-AFFA-A1413B51D6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0082" y="2538918"/>
            <a:ext cx="9144000" cy="2387600"/>
          </a:xfrm>
        </p:spPr>
        <p:txBody>
          <a:bodyPr>
            <a:normAutofit fontScale="90000"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ECOLOGICAL ENTREPRENEURSHIP</a:t>
            </a:r>
            <a:r>
              <a:rPr lang="en-US" b="1" dirty="0">
                <a:solidFill>
                  <a:schemeClr val="bg1"/>
                </a:solidFill>
              </a:rPr>
              <a:t>:</a:t>
            </a:r>
            <a:r>
              <a:rPr lang="en-US" b="1" dirty="0"/>
              <a:t>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Empirical </a:t>
            </a:r>
            <a:r>
              <a:rPr lang="en-US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research on the sustainable development of ecotourism in Azerbaijan</a:t>
            </a:r>
            <a:r>
              <a:rPr lang="en-US" b="1" dirty="0"/>
              <a:t/>
            </a:r>
            <a:br>
              <a:rPr lang="en-US" b="1" dirty="0"/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325" y="5377069"/>
            <a:ext cx="997211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b="1" i="1" dirty="0"/>
              <a:t>Assoc. Prof. </a:t>
            </a:r>
            <a:r>
              <a:rPr lang="en-US" b="1" i="1" dirty="0" err="1"/>
              <a:t>Arzu</a:t>
            </a:r>
            <a:r>
              <a:rPr lang="en-US" b="1" i="1" dirty="0"/>
              <a:t> Huseyn,</a:t>
            </a:r>
          </a:p>
          <a:p>
            <a:pPr algn="r"/>
            <a:r>
              <a:rPr lang="en-US" b="1" i="1" dirty="0"/>
              <a:t>Assoc. Prof. </a:t>
            </a:r>
            <a:r>
              <a:rPr lang="az-Latn-AZ" b="1" i="1" dirty="0"/>
              <a:t>Yasaman </a:t>
            </a:r>
            <a:r>
              <a:rPr lang="az-Latn-AZ" b="1" i="1" dirty="0"/>
              <a:t>ABASOVA</a:t>
            </a:r>
            <a:endParaRPr lang="en-US" b="1" i="1" dirty="0"/>
          </a:p>
          <a:p>
            <a:pPr algn="r"/>
            <a:endParaRPr lang="en-US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Azerbaijan Tourism and Management University, Baku, Azerbaijan</a:t>
            </a:r>
            <a:endParaRPr lang="en-US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2165" y="5105382"/>
            <a:ext cx="1636339" cy="163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0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21533" y="1337489"/>
            <a:ext cx="6723078" cy="49295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Day of Independence - 28 May 1918 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Day of the Restoration of Independence -  18 October 1991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Territory,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thsd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square km - 86,6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Population size,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thsd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persons (beginning of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2024)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- 10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412,7</a:t>
            </a: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Population density, per km2 -  117</a:t>
            </a: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Gross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domestic product (2023) -  72356,2   million US dollars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GDP per capita (2023) -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7126,2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 dollars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Share of tourism in GDP (2023) -  4,3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1533" y="137160"/>
            <a:ext cx="109685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REPUBLIC OF AZERBAIJAN GENERAL INFORMATION</a:t>
            </a:r>
          </a:p>
        </p:txBody>
      </p:sp>
      <p:pic>
        <p:nvPicPr>
          <p:cNvPr id="1026" name="Picture 2" descr="https://lh7-us.googleusercontent.com/jPA-3FL1pwWYo-JHQmd7JP0yyMI4ls-tJKodAXoOItTC7dxFfqdweAJv5pOBRBuskC9Lc4sXiOZRSBJRkmF1ItDLpIl_eNZMALdup4WrcKhGz6HgrVBgN0hUIpTVWbUV1k9_bBnD9tcJlLftGRFl5w=s20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972" y="1337488"/>
            <a:ext cx="4604930" cy="5159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529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510073" y="1185720"/>
            <a:ext cx="5844074" cy="4617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major international climate summit is scheduled to take place from November 11 to 22, 2024, in Baku, Azerbaijan. </a:t>
            </a:r>
            <a:endParaRPr lang="en-US" sz="2400" b="1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COP29 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 a crucial event where global leaders, negotiators, and experts convene to advance the goals of the UNFCCC and the Paris Agreement. </a:t>
            </a:r>
            <a:endParaRPr lang="en-US" sz="2400" b="1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These 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goals include efforts to limit global warming, adapt to the impacts of climate change, and mobilize financing for climate action initiatives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819" y="1064421"/>
            <a:ext cx="5586867" cy="488850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980461" y="192873"/>
            <a:ext cx="9627828" cy="645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2024 UN Climate Change Conference (COP 29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6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55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38065" y="493247"/>
            <a:ext cx="5918720" cy="7253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2024 UN Climate Change Conference (COP 29</a:t>
            </a: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COP29 in Azerbaijan is expected to attract around 70,000 participants, including delegates from various countries, representatives from international organizations, and other stakeholders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upcoming COP29  has sparked heightened interest in ecological entrepreneurship and the development of ecotourism in Azerbaijan.</a:t>
            </a:r>
            <a:endParaRPr lang="en-US" sz="2800" b="1" dirty="0">
              <a:solidFill>
                <a:srgbClr val="00B05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800" dirty="0">
              <a:solidFill>
                <a:srgbClr val="00B05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Qarabağda 85,7 min sahibkar fəaliyyət göstəri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396" y="2157155"/>
            <a:ext cx="5440006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3207" y="270090"/>
            <a:ext cx="1047721" cy="1047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35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n five months of 2023 number of visitors to Azerbaijan has increased by  1.5 time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737" b="4737"/>
          <a:stretch/>
        </p:blipFill>
        <p:spPr bwMode="auto">
          <a:xfrm>
            <a:off x="0" y="0"/>
            <a:ext cx="12176759" cy="687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23072" y="254623"/>
            <a:ext cx="8336578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Tourism in </a:t>
            </a:r>
            <a:r>
              <a:rPr lang="en-US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Azerbaijan</a:t>
            </a:r>
            <a:endParaRPr lang="ru-RU" sz="6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6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2023</a:t>
            </a:r>
            <a:endParaRPr lang="en-US" sz="6600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4460" y="2378282"/>
            <a:ext cx="7370300" cy="484848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 to the State Border Service data, in 2023 the Republic of Azerbaijan received </a:t>
            </a:r>
            <a:r>
              <a:rPr lang="az-Latn-AZ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2085,790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thousand or 1,6 times more foreigners and stateless persons from 168 countries of the world compared to the corresponding period of the previous year. 31,7% of the arrivals were from the Russian Federation, 20,9%– Turkey, 8,4% – Iran, 5,5% – Georgia, 5,0% – India, 2,3% – Pakistan, 2,2% – United Arab Emirates, 2,0% - Kazakhstan, 1,8% - Uzbekistan, 1,7% – Saudi Arabia, 1,6% – Ukraine and Belarus, 1,3% – Turkmenistan, 1,2% – Kuwait, 12,8% – were citizens of other countries. 75,8% of the arrivals were men and 24,2% were women.</a:t>
            </a:r>
          </a:p>
          <a:p>
            <a:pPr marL="0" indent="0" algn="just">
              <a:buNone/>
            </a:pP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33,7% of foreigners and stateless persons arriving in our country used rail and car, 64,8% - air, and 1.5% - sea transport.</a:t>
            </a:r>
          </a:p>
        </p:txBody>
      </p:sp>
      <p:pic>
        <p:nvPicPr>
          <p:cNvPr id="7" name="Picture 2" descr="In five months of 2023 number of visitors to Azerbaijan has increased by  1.5 times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9" b="100000" l="10000" r="100000">
                        <a14:foregroundMark x1="64353" y1="51321" x2="64706" y2="54340"/>
                        <a14:foregroundMark x1="64706" y1="54340" x2="76000" y2="53774"/>
                        <a14:foregroundMark x1="74471" y1="56981" x2="72941" y2="63585"/>
                        <a14:foregroundMark x1="73059" y1="66226" x2="73059" y2="81321"/>
                        <a14:foregroundMark x1="73059" y1="81321" x2="80588" y2="87358"/>
                        <a14:foregroundMark x1="81882" y1="89057" x2="85059" y2="96038"/>
                        <a14:foregroundMark x1="70235" y1="95283" x2="80941" y2="92642"/>
                        <a14:foregroundMark x1="83412" y1="98868" x2="99529" y2="99057"/>
                        <a14:backgroundMark x1="30118" y1="62075" x2="78000" y2="63396"/>
                        <a14:backgroundMark x1="10471" y1="21509" x2="31059" y2="24528"/>
                        <a14:backgroundMark x1="39529" y1="39057" x2="52706" y2="51698"/>
                        <a14:backgroundMark x1="29176" y1="59245" x2="45529" y2="53019"/>
                        <a14:backgroundMark x1="28706" y1="70377" x2="38353" y2="69434"/>
                        <a14:backgroundMark x1="12588" y1="13396" x2="16353" y2="14717"/>
                        <a14:backgroundMark x1="47529" y1="34151" x2="42588" y2="6415"/>
                        <a14:backgroundMark x1="16588" y1="73774" x2="29647" y2="65849"/>
                        <a14:backgroundMark x1="29647" y1="65849" x2="30588" y2="29434"/>
                        <a14:backgroundMark x1="14235" y1="12642" x2="21059" y2="15849"/>
                        <a14:backgroundMark x1="11294" y1="1321" x2="83647" y2="755"/>
                        <a14:backgroundMark x1="82588" y1="4906" x2="77529" y2="15660"/>
                        <a14:backgroundMark x1="76824" y1="17925" x2="76941" y2="29623"/>
                        <a14:backgroundMark x1="78000" y1="30943" x2="76118" y2="33774"/>
                        <a14:backgroundMark x1="76118" y1="33774" x2="73412" y2="30566"/>
                        <a14:backgroundMark x1="21529" y1="7925" x2="22353" y2="15660"/>
                        <a14:backgroundMark x1="22353" y1="15660" x2="28000" y2="16226"/>
                        <a14:backgroundMark x1="52824" y1="28679" x2="58353" y2="28302"/>
                        <a14:backgroundMark x1="71412" y1="82642" x2="69412" y2="60377"/>
                        <a14:backgroundMark x1="64000" y1="54340" x2="63647" y2="47736"/>
                        <a14:backgroundMark x1="63647" y1="47736" x2="63294" y2="47358"/>
                        <a14:backgroundMark x1="75765" y1="91132" x2="72353" y2="92075"/>
                        <a14:backgroundMark x1="72353" y1="92830" x2="68353" y2="93396"/>
                        <a14:backgroundMark x1="75176" y1="93208" x2="68235" y2="93396"/>
                        <a14:backgroundMark x1="73765" y1="45660" x2="74353" y2="60566"/>
                        <a14:backgroundMark x1="74471" y1="62075" x2="69294" y2="56604"/>
                        <a14:backgroundMark x1="66824" y1="51132" x2="66588" y2="55849"/>
                        <a14:backgroundMark x1="64824" y1="49623" x2="65176" y2="53585"/>
                        <a14:backgroundMark x1="72588" y1="84528" x2="72235" y2="73962"/>
                        <a14:backgroundMark x1="71059" y1="49811" x2="70353" y2="57358"/>
                        <a14:backgroundMark x1="63529" y1="55472" x2="69529" y2="54151"/>
                        <a14:backgroundMark x1="72471" y1="56038" x2="72353" y2="52453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737" b="4737"/>
          <a:stretch/>
        </p:blipFill>
        <p:spPr bwMode="auto">
          <a:xfrm>
            <a:off x="-1" y="-15240"/>
            <a:ext cx="12176759" cy="687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637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Путешествие в Азербайджан - Поездка вашей мечты - полный справочник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59" b="7959"/>
          <a:stretch/>
        </p:blipFill>
        <p:spPr bwMode="auto">
          <a:xfrm>
            <a:off x="-15240" y="15240"/>
            <a:ext cx="12207240" cy="6842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325880" y="396240"/>
            <a:ext cx="8595360" cy="123412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purpose of the study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164080" y="2026603"/>
            <a:ext cx="7909560" cy="4209415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the host country for the 2024 </a:t>
            </a:r>
            <a:r>
              <a:rPr lang="en-US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United Nations Climate Change Conference </a:t>
            </a:r>
            <a:r>
              <a:rPr lang="en-US" sz="2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(COP-29), Azerbaijan has intensified its focus on ecological entrepreneurship, with a special emphasis on ecotourism. This study aimed to explore the potential for growth in eco-entrepreneurship and ecotourism within Azerbaijan. To achieve this, a survey was conducted with Generation Z students at the Azerbaijan Tourism and Management University, a leading institution in tourism and management education in Azerbaijan. The survey sought to gauge Generation Z students' perspectives on ecological entrepreneurship and ecotourism. Also, in this study, interviews were taken along with a survey on the development prospects of eco-entrepreneurship and ecotourism in Azerbaijan. Taken from the Azerbaijan Ecotourism Association, an institution specialized in the field of ecotourism.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533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198D0C9-D6D3-0761-E827-E35A20A48A7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9593488"/>
              </p:ext>
            </p:extLst>
          </p:nvPr>
        </p:nvGraphicFramePr>
        <p:xfrm>
          <a:off x="-1828800" y="-1219200"/>
          <a:ext cx="14020800" cy="807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062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3121885-A30C-5B03-8ECC-5514664A80B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0194548"/>
              </p:ext>
            </p:extLst>
          </p:nvPr>
        </p:nvGraphicFramePr>
        <p:xfrm>
          <a:off x="0" y="0"/>
          <a:ext cx="12071838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5635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Sheets">
    <a:dk1>
      <a:srgbClr val="000000"/>
    </a:dk1>
    <a:lt1>
      <a:srgbClr val="FFFFFF"/>
    </a:lt1>
    <a:dk2>
      <a:srgbClr val="000000"/>
    </a:dk2>
    <a:lt2>
      <a:srgbClr val="FFFFFF"/>
    </a:lt2>
    <a:accent1>
      <a:srgbClr val="4285F4"/>
    </a:accent1>
    <a:accent2>
      <a:srgbClr val="EA4335"/>
    </a:accent2>
    <a:accent3>
      <a:srgbClr val="FBBC04"/>
    </a:accent3>
    <a:accent4>
      <a:srgbClr val="34A853"/>
    </a:accent4>
    <a:accent5>
      <a:srgbClr val="FF6D01"/>
    </a:accent5>
    <a:accent6>
      <a:srgbClr val="46BDC6"/>
    </a:accent6>
    <a:hlink>
      <a:srgbClr val="1155CC"/>
    </a:hlink>
    <a:folHlink>
      <a:srgbClr val="1155CC"/>
    </a:folHlink>
  </a:clrScheme>
  <a:fontScheme name="Sheets">
    <a:majorFont>
      <a:latin typeface="Arial"/>
      <a:ea typeface="Arial"/>
      <a:cs typeface="Arial"/>
    </a:majorFont>
    <a:minorFont>
      <a:latin typeface="Arial"/>
      <a:ea typeface="Arial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Sheets">
    <a:dk1>
      <a:srgbClr val="000000"/>
    </a:dk1>
    <a:lt1>
      <a:srgbClr val="FFFFFF"/>
    </a:lt1>
    <a:dk2>
      <a:srgbClr val="000000"/>
    </a:dk2>
    <a:lt2>
      <a:srgbClr val="FFFFFF"/>
    </a:lt2>
    <a:accent1>
      <a:srgbClr val="4285F4"/>
    </a:accent1>
    <a:accent2>
      <a:srgbClr val="EA4335"/>
    </a:accent2>
    <a:accent3>
      <a:srgbClr val="FBBC04"/>
    </a:accent3>
    <a:accent4>
      <a:srgbClr val="34A853"/>
    </a:accent4>
    <a:accent5>
      <a:srgbClr val="FF6D01"/>
    </a:accent5>
    <a:accent6>
      <a:srgbClr val="46BDC6"/>
    </a:accent6>
    <a:hlink>
      <a:srgbClr val="1155CC"/>
    </a:hlink>
    <a:folHlink>
      <a:srgbClr val="1155CC"/>
    </a:folHlink>
  </a:clrScheme>
  <a:fontScheme name="Sheets">
    <a:majorFont>
      <a:latin typeface="Arial"/>
      <a:ea typeface="Arial"/>
      <a:cs typeface="Arial"/>
    </a:majorFont>
    <a:minorFont>
      <a:latin typeface="Arial"/>
      <a:ea typeface="Arial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Sheets">
    <a:dk1>
      <a:srgbClr val="000000"/>
    </a:dk1>
    <a:lt1>
      <a:srgbClr val="FFFFFF"/>
    </a:lt1>
    <a:dk2>
      <a:srgbClr val="000000"/>
    </a:dk2>
    <a:lt2>
      <a:srgbClr val="FFFFFF"/>
    </a:lt2>
    <a:accent1>
      <a:srgbClr val="4285F4"/>
    </a:accent1>
    <a:accent2>
      <a:srgbClr val="EA4335"/>
    </a:accent2>
    <a:accent3>
      <a:srgbClr val="FBBC04"/>
    </a:accent3>
    <a:accent4>
      <a:srgbClr val="34A853"/>
    </a:accent4>
    <a:accent5>
      <a:srgbClr val="FF6D01"/>
    </a:accent5>
    <a:accent6>
      <a:srgbClr val="46BDC6"/>
    </a:accent6>
    <a:hlink>
      <a:srgbClr val="1155CC"/>
    </a:hlink>
    <a:folHlink>
      <a:srgbClr val="1155CC"/>
    </a:folHlink>
  </a:clrScheme>
  <a:fontScheme name="Sheets">
    <a:majorFont>
      <a:latin typeface="Arial"/>
      <a:ea typeface="Arial"/>
      <a:cs typeface="Arial"/>
    </a:majorFont>
    <a:minorFont>
      <a:latin typeface="Arial"/>
      <a:ea typeface="Arial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Sheets">
    <a:dk1>
      <a:srgbClr val="000000"/>
    </a:dk1>
    <a:lt1>
      <a:srgbClr val="FFFFFF"/>
    </a:lt1>
    <a:dk2>
      <a:srgbClr val="000000"/>
    </a:dk2>
    <a:lt2>
      <a:srgbClr val="FFFFFF"/>
    </a:lt2>
    <a:accent1>
      <a:srgbClr val="4285F4"/>
    </a:accent1>
    <a:accent2>
      <a:srgbClr val="EA4335"/>
    </a:accent2>
    <a:accent3>
      <a:srgbClr val="FBBC04"/>
    </a:accent3>
    <a:accent4>
      <a:srgbClr val="34A853"/>
    </a:accent4>
    <a:accent5>
      <a:srgbClr val="FF6D01"/>
    </a:accent5>
    <a:accent6>
      <a:srgbClr val="46BDC6"/>
    </a:accent6>
    <a:hlink>
      <a:srgbClr val="1155CC"/>
    </a:hlink>
    <a:folHlink>
      <a:srgbClr val="1155CC"/>
    </a:folHlink>
  </a:clrScheme>
  <a:fontScheme name="Sheets">
    <a:majorFont>
      <a:latin typeface="Arial"/>
      <a:ea typeface="Arial"/>
      <a:cs typeface="Arial"/>
    </a:majorFont>
    <a:minorFont>
      <a:latin typeface="Arial"/>
      <a:ea typeface="Arial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766</Words>
  <Application>Microsoft Office PowerPoint</Application>
  <PresentationFormat>Widescreen</PresentationFormat>
  <Paragraphs>56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Bell MT</vt:lpstr>
      <vt:lpstr>Calibri</vt:lpstr>
      <vt:lpstr>等线</vt:lpstr>
      <vt:lpstr>等线 Light</vt:lpstr>
      <vt:lpstr>Times New Roman</vt:lpstr>
      <vt:lpstr>Office Theme</vt:lpstr>
      <vt:lpstr>PowerPoint Presentation</vt:lpstr>
      <vt:lpstr>ECOLOGICAL ENTREPRENEURSHIP:  Empirical research on the sustainable development of ecotourism in Azerbaijan </vt:lpstr>
      <vt:lpstr>PowerPoint Presentation</vt:lpstr>
      <vt:lpstr>PowerPoint Presentation</vt:lpstr>
      <vt:lpstr>PowerPoint Presentation</vt:lpstr>
      <vt:lpstr>PowerPoint Presentation</vt:lpstr>
      <vt:lpstr>The purpose of the study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findings:</vt:lpstr>
      <vt:lpstr>The findings: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Huseyn Ramil</dc:creator>
  <cp:lastModifiedBy>Ramil Huseyn</cp:lastModifiedBy>
  <cp:revision>46</cp:revision>
  <cp:lastPrinted>2024-05-29T07:12:26Z</cp:lastPrinted>
  <dcterms:created xsi:type="dcterms:W3CDTF">2023-09-08T09:03:12Z</dcterms:created>
  <dcterms:modified xsi:type="dcterms:W3CDTF">2024-05-29T07:13:33Z</dcterms:modified>
</cp:coreProperties>
</file>