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305" r:id="rId4"/>
    <p:sldId id="303" r:id="rId5"/>
    <p:sldId id="304" r:id="rId6"/>
    <p:sldId id="301" r:id="rId7"/>
    <p:sldId id="261" r:id="rId8"/>
    <p:sldId id="265" r:id="rId9"/>
    <p:sldId id="306" r:id="rId10"/>
    <p:sldId id="296" r:id="rId11"/>
    <p:sldId id="297" r:id="rId12"/>
    <p:sldId id="307" r:id="rId13"/>
    <p:sldId id="298" r:id="rId14"/>
    <p:sldId id="292" r:id="rId15"/>
  </p:sldIdLst>
  <p:sldSz cx="12192000" cy="6858000"/>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63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7ECC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 styleId="{21E4AEA4-8DFA-4A89-87EB-49C32662AFE0}"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FCECE8"/>
          </a:solidFill>
        </a:fill>
      </a:tcStyle>
    </a:wholeTbl>
    <a:band1H>
      <a:tcStyle>
        <a:tcBdr/>
        <a:fill>
          <a:solidFill>
            <a:srgbClr val="F8D7CD"/>
          </a:solidFill>
        </a:fill>
      </a:tcStyle>
    </a:band1H>
    <a:band2H>
      <a:tcStyle>
        <a:tcBdr/>
      </a:tcStyle>
    </a:band2H>
    <a:band1V>
      <a:tcStyle>
        <a:tcBdr/>
        <a:fill>
          <a:solidFill>
            <a:srgbClr val="F8D7CD"/>
          </a:solidFill>
        </a:fill>
      </a:tcStyle>
    </a:band1V>
    <a:band2V>
      <a:tcStyle>
        <a:tcBdr/>
      </a:tcStyle>
    </a:band2V>
    <a:lastCol>
      <a:tcTxStyle b="on">
        <a:font>
          <a:latin typeface="+mn-lt"/>
          <a:ea typeface="+mn-ea"/>
          <a:cs typeface="+mn-cs"/>
        </a:font>
        <a:srgbClr val="FFFFFF"/>
      </a:tcTxStyle>
      <a:tcStyle>
        <a:tcBdr/>
        <a:fill>
          <a:solidFill>
            <a:srgbClr val="ED7D31"/>
          </a:solidFill>
        </a:fill>
      </a:tcStyle>
    </a:lastCol>
    <a:firstCol>
      <a:tcTxStyle b="on">
        <a:font>
          <a:latin typeface="+mn-lt"/>
          <a:ea typeface="+mn-ea"/>
          <a:cs typeface="+mn-cs"/>
        </a:font>
        <a:srgbClr val="FFFFFF"/>
      </a:tcTxStyle>
      <a:tcStyle>
        <a:tcBdr/>
        <a:fill>
          <a:solidFill>
            <a:srgbClr val="ED7D31"/>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ED7D31"/>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ED7D31"/>
          </a:solidFill>
        </a:fill>
      </a:tcStyle>
    </a:firstRow>
  </a:tblStyle>
  <a:tblStyle styleId="{16D9F66E-5EB9-4882-86FB-DCBF35E3C3E4}" styleName="">
    <a:wholeTbl>
      <a:tcTxStyle>
        <a:font>
          <a:latin typeface="+mn-lt"/>
          <a:ea typeface="+mn-ea"/>
          <a:cs typeface="+mn-cs"/>
        </a:font>
        <a:srgbClr val="000000"/>
      </a:tcTxStyle>
      <a:tcStyle>
        <a:tcBdr>
          <a:left>
            <a:ln w="12701" cap="flat" cmpd="sng" algn="ctr">
              <a:solidFill>
                <a:srgbClr val="DEB340"/>
              </a:solidFill>
              <a:prstDash val="solid"/>
              <a:round/>
              <a:headEnd type="none" w="med" len="med"/>
              <a:tailEnd type="none" w="med" len="med"/>
            </a:ln>
          </a:left>
          <a:right>
            <a:ln w="12701" cap="flat" cmpd="sng" algn="ctr">
              <a:solidFill>
                <a:srgbClr val="DEB340"/>
              </a:solidFill>
              <a:prstDash val="solid"/>
              <a:round/>
              <a:headEnd type="none" w="med" len="med"/>
              <a:tailEnd type="none" w="med" len="med"/>
            </a:ln>
          </a:right>
          <a:top>
            <a:ln w="12701" cap="flat" cmpd="sng" algn="ctr">
              <a:solidFill>
                <a:srgbClr val="DEB340"/>
              </a:solidFill>
              <a:prstDash val="solid"/>
              <a:round/>
              <a:headEnd type="none" w="med" len="med"/>
              <a:tailEnd type="none" w="med" len="med"/>
            </a:ln>
          </a:top>
          <a:bottom>
            <a:ln w="12701" cap="flat" cmpd="sng" algn="ctr">
              <a:solidFill>
                <a:srgbClr val="DEB340"/>
              </a:solidFill>
              <a:prstDash val="solid"/>
              <a:round/>
              <a:headEnd type="none" w="med" len="med"/>
              <a:tailEnd type="none" w="med" len="med"/>
            </a:ln>
          </a:bottom>
        </a:tcBdr>
        <a:fill>
          <a:solidFill>
            <a:srgbClr val="F9F2E8"/>
          </a:solidFill>
        </a:fill>
      </a:tcStyle>
    </a:wholeTbl>
    <a:band1H>
      <a:tcStyle>
        <a:tcBdr/>
        <a:fill>
          <a:solidFill>
            <a:srgbClr val="F3E5CE"/>
          </a:solidFill>
        </a:fill>
      </a:tcStyle>
    </a:band1H>
    <a:band1V>
      <a:tcStyle>
        <a:tcBdr/>
        <a:fill>
          <a:solidFill>
            <a:srgbClr val="F3E5CE"/>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25402" cap="flat" cmpd="sng" algn="ctr">
              <a:solidFill>
                <a:srgbClr val="DEB340"/>
              </a:solidFill>
              <a:prstDash val="solid"/>
              <a:round/>
              <a:headEnd type="none" w="med" len="med"/>
              <a:tailEnd type="none" w="med" len="med"/>
            </a:ln>
          </a:top>
        </a:tcBdr>
        <a:fill>
          <a:solidFill>
            <a:srgbClr val="F9F2E8"/>
          </a:solidFill>
        </a:fill>
      </a:tcStyle>
    </a:lastRow>
    <a:firstRow>
      <a:tcTxStyle b="on">
        <a:font>
          <a:latin typeface=""/>
          <a:ea typeface=""/>
          <a:cs typeface=""/>
        </a:font>
      </a:tcTxStyle>
      <a:tcStyle>
        <a:tcBdr/>
        <a:fill>
          <a:solidFill>
            <a:srgbClr val="F9F2E8"/>
          </a:solidFill>
        </a:fill>
      </a:tcStyle>
    </a:firstRow>
  </a:tblStyle>
  <a:tblStyle styleId="{E8B1032C-EA38-4F05-BA0D-38AFFFC7BED3}" styleName="">
    <a:wholeTbl>
      <a:tcTxStyle>
        <a:font>
          <a:latin typeface="+mn-lt"/>
          <a:ea typeface="+mn-ea"/>
          <a:cs typeface="+mn-cs"/>
        </a:font>
        <a:srgbClr val="000000"/>
      </a:tcTxStyle>
      <a:tcStyle>
        <a:tcBdr>
          <a:left>
            <a:ln w="12701" cap="flat" cmpd="sng" algn="ctr">
              <a:solidFill>
                <a:srgbClr val="DEB340"/>
              </a:solidFill>
              <a:prstDash val="solid"/>
              <a:round/>
              <a:headEnd type="none" w="med" len="med"/>
              <a:tailEnd type="none" w="med" len="med"/>
            </a:ln>
          </a:left>
          <a:right>
            <a:ln w="12701" cap="flat" cmpd="sng" algn="ctr">
              <a:solidFill>
                <a:srgbClr val="DEB340"/>
              </a:solidFill>
              <a:prstDash val="solid"/>
              <a:round/>
              <a:headEnd type="none" w="med" len="med"/>
              <a:tailEnd type="none" w="med" len="med"/>
            </a:ln>
          </a:right>
          <a:top>
            <a:ln w="12701" cap="flat" cmpd="sng" algn="ctr">
              <a:solidFill>
                <a:srgbClr val="DEB340"/>
              </a:solidFill>
              <a:prstDash val="solid"/>
              <a:round/>
              <a:headEnd type="none" w="med" len="med"/>
              <a:tailEnd type="none" w="med" len="med"/>
            </a:ln>
          </a:top>
          <a:bottom>
            <a:ln w="12701" cap="flat" cmpd="sng" algn="ctr">
              <a:solidFill>
                <a:srgbClr val="DEB340"/>
              </a:solidFill>
              <a:prstDash val="solid"/>
              <a:round/>
              <a:headEnd type="none" w="med" len="med"/>
              <a:tailEnd type="none" w="med" len="med"/>
            </a:ln>
          </a:bottom>
        </a:tcBdr>
      </a:tcStyle>
    </a:wholeTbl>
    <a:band1H>
      <a:tcStyle>
        <a:tcBdr/>
        <a:fill>
          <a:solidFill>
            <a:srgbClr val="DEB340"/>
          </a:solidFill>
        </a:fill>
      </a:tcStyle>
    </a:band1H>
    <a:band1V>
      <a:tcStyle>
        <a:tcBdr/>
        <a:fill>
          <a:solidFill>
            <a:srgbClr val="DEB340"/>
          </a:solidFill>
        </a:fill>
      </a:tcStyle>
    </a:band1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DEB340"/>
              </a:solidFill>
              <a:prstDash val="solid"/>
              <a:round/>
              <a:headEnd type="none" w="med" len="med"/>
              <a:tailEnd type="none" w="med" len="med"/>
            </a:ln>
          </a:top>
        </a:tcBdr>
      </a:tcStyle>
    </a:lastRow>
    <a:firstRow>
      <a:tcTxStyle b="on">
        <a:font>
          <a:latin typeface=""/>
          <a:ea typeface=""/>
          <a:cs typeface=""/>
        </a:font>
      </a:tcTxStyle>
      <a:tcStyle>
        <a:tcBdr>
          <a:bottom>
            <a:ln w="25402" cap="flat" cmpd="sng" algn="ctr">
              <a:solidFill>
                <a:srgbClr val="DEB340"/>
              </a:solidFill>
              <a:prstDash val="solid"/>
              <a:round/>
              <a:headEnd type="none" w="med" len="med"/>
              <a:tailEnd type="none" w="med" len="med"/>
            </a:ln>
          </a:bottom>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660" autoAdjust="0"/>
  </p:normalViewPr>
  <p:slideViewPr>
    <p:cSldViewPr snapToGrid="0" showGuides="1">
      <p:cViewPr varScale="1">
        <p:scale>
          <a:sx n="58" d="100"/>
          <a:sy n="58" d="100"/>
        </p:scale>
        <p:origin x="212" y="56"/>
      </p:cViewPr>
      <p:guideLst>
        <p:guide orient="horz" pos="2115"/>
        <p:guide pos="3636"/>
      </p:guideLst>
    </p:cSldViewPr>
  </p:slideViewPr>
  <p:outlineViewPr>
    <p:cViewPr>
      <p:scale>
        <a:sx n="33" d="100"/>
        <a:sy n="33" d="100"/>
      </p:scale>
      <p:origin x="0" y="0"/>
    </p:cViewPr>
  </p:outlineViewPr>
  <p:notesTextViewPr>
    <p:cViewPr>
      <p:scale>
        <a:sx n="1" d="1"/>
        <a:sy n="1" d="1"/>
      </p:scale>
      <p:origin x="0" y="-344"/>
    </p:cViewPr>
  </p:notesTextViewPr>
  <p:sorterViewPr>
    <p:cViewPr>
      <p:scale>
        <a:sx n="100" d="100"/>
        <a:sy n="100" d="100"/>
      </p:scale>
      <p:origin x="0" y="0"/>
    </p:cViewPr>
  </p:sorterViewPr>
  <p:notesViewPr>
    <p:cSldViewPr snapToGrid="0" showGuides="1">
      <p:cViewPr varScale="1">
        <p:scale>
          <a:sx n="50" d="100"/>
          <a:sy n="50" d="100"/>
        </p:scale>
        <p:origin x="2640" y="2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428A5C-8CFF-4EDA-864A-C0EEA7816357}" type="datetimeFigureOut">
              <a:rPr lang="bg-BG" smtClean="0"/>
              <a:t>31.5.2024 г.</a:t>
            </a:fld>
            <a:endParaRPr lang="bg-B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4A6B14-477D-40CC-82C4-B1DE373CC537}" type="slidenum">
              <a:rPr lang="bg-BG" smtClean="0"/>
              <a:t>‹#›</a:t>
            </a:fld>
            <a:endParaRPr lang="bg-BG"/>
          </a:p>
        </p:txBody>
      </p:sp>
    </p:spTree>
    <p:extLst>
      <p:ext uri="{BB962C8B-B14F-4D97-AF65-F5344CB8AC3E}">
        <p14:creationId xmlns:p14="http://schemas.microsoft.com/office/powerpoint/2010/main" val="442840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Dear ladies and gentlemen,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before I start with my presentation, I would like to thank the organizers of this conference for the opportunity to participate in 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aim of this paper is to point out the key challenges for the banks in Bulgaria in dealing with ESG risks and sustainability reporting as result of the new regulations in the area of non-financial reporting and the disclosure of information related to environmental, social and governance risks. Until now, the focus has been on financial risk disclosure. </a:t>
            </a:r>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1</a:t>
            </a:fld>
            <a:endParaRPr lang="bg-BG"/>
          </a:p>
        </p:txBody>
      </p:sp>
    </p:spTree>
    <p:extLst>
      <p:ext uri="{BB962C8B-B14F-4D97-AF65-F5344CB8AC3E}">
        <p14:creationId xmlns:p14="http://schemas.microsoft.com/office/powerpoint/2010/main" val="3277683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Regarding other Bulgarian banks, no information was found on the </a:t>
            </a:r>
            <a:r>
              <a:rPr lang="en-US" dirty="0" err="1" smtClean="0"/>
              <a:t>Sustainalytics</a:t>
            </a:r>
            <a:r>
              <a:rPr lang="en-US" dirty="0" smtClean="0"/>
              <a:t> platform. In this context, we used the information in annual financial reports of the banks for 2022 considering qualitative and quantitative information on ESG risks. The results show that the qualitative disclosures by banks in relation to sustainable development prevail over quantitative ones. </a:t>
            </a:r>
            <a:r>
              <a:rPr lang="en-US" sz="1200" kern="0" dirty="0" smtClean="0">
                <a:solidFill>
                  <a:srgbClr val="000000"/>
                </a:solidFill>
                <a:latin typeface="Comic Sans MS"/>
              </a:rPr>
              <a:t>Until now, the focus has been on financial risk disclosure</a:t>
            </a:r>
            <a:r>
              <a:rPr lang="en-US" sz="1200" kern="0" smtClean="0">
                <a:solidFill>
                  <a:srgbClr val="000000"/>
                </a:solidFill>
                <a:latin typeface="Comic Sans MS"/>
              </a:rPr>
              <a:t>. </a:t>
            </a:r>
            <a:r>
              <a:rPr lang="en-US" smtClean="0"/>
              <a:t>Banks </a:t>
            </a:r>
            <a:r>
              <a:rPr lang="en-US" dirty="0" smtClean="0"/>
              <a:t>are required to:</a:t>
            </a:r>
          </a:p>
          <a:p>
            <a:r>
              <a:rPr lang="en-US" dirty="0" smtClean="0"/>
              <a:t>	track the state of the ratio of sustainable loans and other exposures in their portfolios compared to the others that do not correspond to the Taxonomy, as well as to compile certain indicators on this basis;</a:t>
            </a:r>
          </a:p>
          <a:p>
            <a:r>
              <a:rPr lang="en-US" dirty="0" smtClean="0"/>
              <a:t> Customers and their business projects for which they apply to be financed and which meet the criteria of the Taxonomy, usually receive more </a:t>
            </a:r>
            <a:r>
              <a:rPr lang="en-US" dirty="0" err="1" smtClean="0"/>
              <a:t>favourable</a:t>
            </a:r>
            <a:r>
              <a:rPr lang="en-US" dirty="0" smtClean="0"/>
              <a:t> credit conditions in terms of interest rates, collateral requirements, maturity and grace periods. This is due to the possibility for banks to use credit lines from international financial institutions for the purpose of the sustainable lending</a:t>
            </a:r>
            <a:endParaRPr lang="en-US" dirty="0" smtClean="0"/>
          </a:p>
        </p:txBody>
      </p:sp>
      <p:sp>
        <p:nvSpPr>
          <p:cNvPr id="4" name="Slide Number Placeholder 3"/>
          <p:cNvSpPr>
            <a:spLocks noGrp="1"/>
          </p:cNvSpPr>
          <p:nvPr>
            <p:ph type="sldNum" sz="quarter" idx="10"/>
          </p:nvPr>
        </p:nvSpPr>
        <p:spPr/>
        <p:txBody>
          <a:bodyPr/>
          <a:lstStyle/>
          <a:p>
            <a:fld id="{184A6B14-477D-40CC-82C4-B1DE373CC537}" type="slidenum">
              <a:rPr lang="bg-BG" smtClean="0"/>
              <a:t>10</a:t>
            </a:fld>
            <a:endParaRPr lang="bg-BG"/>
          </a:p>
        </p:txBody>
      </p:sp>
    </p:spTree>
    <p:extLst>
      <p:ext uri="{BB962C8B-B14F-4D97-AF65-F5344CB8AC3E}">
        <p14:creationId xmlns:p14="http://schemas.microsoft.com/office/powerpoint/2010/main" val="553188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Regulation (EU) 2019/2088 on sustainability disclosures in the financial services sector (SFDR) and the Delegated Regulation on Regulatory Technical Standards (SFDR RTS) have key importance to improving the transparency of investment products for sustainable development, to prevent the risk of the so-called greenwashing and for greater clarity in sustainability commitments made by financial market participants. The Regulation requires banks and financial intermediaries to disclose information on how they have incorporated ESG aspects into the financial products they offer. These are the so-called SFDR Level I requirements. Now, they are supplemented by more detailed Level II requirements set out in the Delegated Regulation on Regulatory Technical Standards, which entered into force on 1 January 2023.</a:t>
            </a:r>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11</a:t>
            </a:fld>
            <a:endParaRPr lang="bg-BG"/>
          </a:p>
        </p:txBody>
      </p:sp>
    </p:spTree>
    <p:extLst>
      <p:ext uri="{BB962C8B-B14F-4D97-AF65-F5344CB8AC3E}">
        <p14:creationId xmlns:p14="http://schemas.microsoft.com/office/powerpoint/2010/main" val="1011784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13</a:t>
            </a:fld>
            <a:endParaRPr lang="bg-BG"/>
          </a:p>
        </p:txBody>
      </p:sp>
    </p:spTree>
    <p:extLst>
      <p:ext uri="{BB962C8B-B14F-4D97-AF65-F5344CB8AC3E}">
        <p14:creationId xmlns:p14="http://schemas.microsoft.com/office/powerpoint/2010/main" val="75977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However, ESG is changing the risk profile of the banking sector. The lack of adequate data and methodologies to assess ESG risks, together with the gaps in their reporting, can become an authentic risk to the financial system if banks do not integrate these risks into their business model, strategy and risk management as soon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2</a:t>
            </a:fld>
            <a:endParaRPr lang="bg-BG"/>
          </a:p>
        </p:txBody>
      </p:sp>
    </p:spTree>
    <p:extLst>
      <p:ext uri="{BB962C8B-B14F-4D97-AF65-F5344CB8AC3E}">
        <p14:creationId xmlns:p14="http://schemas.microsoft.com/office/powerpoint/2010/main" val="1916383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current conditions, banks provide financial services to their customers, such as lending, offering guarantees and investments, thus having the opportunity to direct their assets towards financing of sustainable projects and business initiatives, as well as to invest in the development of financial products, such as green bonds, supplier financing, green guarantees. </a:t>
            </a:r>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3</a:t>
            </a:fld>
            <a:endParaRPr lang="bg-BG"/>
          </a:p>
        </p:txBody>
      </p:sp>
    </p:spTree>
    <p:extLst>
      <p:ext uri="{BB962C8B-B14F-4D97-AF65-F5344CB8AC3E}">
        <p14:creationId xmlns:p14="http://schemas.microsoft.com/office/powerpoint/2010/main" val="2807811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scope of financial reporting has been increasingly expanded, with financial information being supplemented with non-financial information on environmental, social and corporate management in order to satisfy the information needs of all interested parties.</a:t>
            </a:r>
          </a:p>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4</a:t>
            </a:fld>
            <a:endParaRPr lang="bg-BG"/>
          </a:p>
        </p:txBody>
      </p:sp>
    </p:spTree>
    <p:extLst>
      <p:ext uri="{BB962C8B-B14F-4D97-AF65-F5344CB8AC3E}">
        <p14:creationId xmlns:p14="http://schemas.microsoft.com/office/powerpoint/2010/main" val="3381504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It specifies the objectives and deadlines for the implementation of the planned activities for the transition to sustainable finance, as well as the tasks for managing environmental, social and governance risks.</a:t>
            </a:r>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5</a:t>
            </a:fld>
            <a:endParaRPr lang="bg-BG"/>
          </a:p>
        </p:txBody>
      </p:sp>
    </p:spTree>
    <p:extLst>
      <p:ext uri="{BB962C8B-B14F-4D97-AF65-F5344CB8AC3E}">
        <p14:creationId xmlns:p14="http://schemas.microsoft.com/office/powerpoint/2010/main" val="1088745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5000"/>
              </a:lnSpc>
              <a:spcBef>
                <a:spcPts val="600"/>
              </a:spcBef>
              <a:spcAft>
                <a:spcPts val="600"/>
              </a:spcAft>
            </a:pPr>
            <a:r>
              <a:rPr lang="en-GB" sz="1200" dirty="0" smtClean="0">
                <a:effectLst/>
                <a:latin typeface="Times New Roman" panose="02020603050405020304" pitchFamily="18" charset="0"/>
                <a:ea typeface="Calibri" panose="020F0502020204030204" pitchFamily="34" charset="0"/>
                <a:cs typeface="Times New Roman" panose="02020603050405020304" pitchFamily="18" charset="0"/>
              </a:rPr>
              <a:t>In this regard, legislative measures were adopted that set the requirements for the disclosure of non-financial information on environmental, social and corporate governance affecting the banking sector, the major one being: Directive 2014/95/EU – Directive on the disclosure of non-financial information; Regulation (EU) 2019/2088 on Sustainability Disclosures in the Financial Services Sector (SFDR) and the Delegated Regulation on Regulatory Technical Standards (SFDR RTS); the framework for disclosure of information under Pillar 3 of the EBA (Pillar 3 disclosures); Taxonomy Regulation (EU) 2020/852 (Taxonomy); Directive (EU) 2022 /2464 – Corporate Sustainability Reporting Directive (CSRD).</a:t>
            </a:r>
            <a:endParaRPr lang="bg-BG" sz="11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6</a:t>
            </a:fld>
            <a:endParaRPr lang="bg-BG"/>
          </a:p>
        </p:txBody>
      </p:sp>
    </p:spTree>
    <p:extLst>
      <p:ext uri="{BB962C8B-B14F-4D97-AF65-F5344CB8AC3E}">
        <p14:creationId xmlns:p14="http://schemas.microsoft.com/office/powerpoint/2010/main" val="1260029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Disclosures under Pillar 3 of the EBA  require banks to report climate risk information in four main categories from 2023:</a:t>
            </a:r>
          </a:p>
          <a:p>
            <a:r>
              <a:rPr lang="en-US" dirty="0" smtClean="0"/>
              <a:t>	Exposures from assets related to carbon emissions and from assets subject to climate change risks, including physical and transition risks.</a:t>
            </a:r>
          </a:p>
          <a:p>
            <a:r>
              <a:rPr lang="en-US" dirty="0" smtClean="0"/>
              <a:t>	Support for counterparties through low-carbon transition and in climate adaptation.</a:t>
            </a:r>
          </a:p>
          <a:p>
            <a:r>
              <a:rPr lang="en-US" dirty="0" smtClean="0"/>
              <a:t>	Key indicators of sustainable finance activity based on the EU Taxonomy.</a:t>
            </a:r>
          </a:p>
          <a:p>
            <a:r>
              <a:rPr lang="en-US" dirty="0" smtClean="0"/>
              <a:t>	How banks consider ESG in the overall management of the company, business, strategy and in the risk management.</a:t>
            </a:r>
          </a:p>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7</a:t>
            </a:fld>
            <a:endParaRPr lang="bg-BG"/>
          </a:p>
        </p:txBody>
      </p:sp>
    </p:spTree>
    <p:extLst>
      <p:ext uri="{BB962C8B-B14F-4D97-AF65-F5344CB8AC3E}">
        <p14:creationId xmlns:p14="http://schemas.microsoft.com/office/powerpoint/2010/main" val="4194854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Given the increased needs for sustainability information, it is essential that banks have procedures in place to adequately collect, process, measure and disclose up-to-date, comparable and reliable sustainability information so that they can better identify and manage their own risks and opportunities and to ensure the sustainability of their business models and activities. </a:t>
            </a:r>
          </a:p>
          <a:p>
            <a:r>
              <a:rPr lang="en-GB" sz="1200" kern="1200" dirty="0" smtClean="0">
                <a:solidFill>
                  <a:schemeClr val="tx1"/>
                </a:solidFill>
                <a:effectLst/>
                <a:latin typeface="+mn-lt"/>
                <a:ea typeface="+mn-ea"/>
                <a:cs typeface="+mn-cs"/>
              </a:rPr>
              <a:t>include</a:t>
            </a:r>
            <a:r>
              <a:rPr lang="en-GB"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Preparing stricter rules for disclosure of information related to sustainable development will allow investors and stakeholders to better assess the long-term value created by credit institutions and their exposure to ESG risks.</a:t>
            </a:r>
            <a:endParaRPr lang="bg-BG" sz="1200" kern="1200" dirty="0" smtClean="0">
              <a:solidFill>
                <a:schemeClr val="tx1"/>
              </a:solidFill>
              <a:effectLst/>
              <a:latin typeface="+mn-lt"/>
              <a:ea typeface="+mn-ea"/>
              <a:cs typeface="+mn-cs"/>
            </a:endParaRPr>
          </a:p>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8</a:t>
            </a:fld>
            <a:endParaRPr lang="bg-BG"/>
          </a:p>
        </p:txBody>
      </p:sp>
    </p:spTree>
    <p:extLst>
      <p:ext uri="{BB962C8B-B14F-4D97-AF65-F5344CB8AC3E}">
        <p14:creationId xmlns:p14="http://schemas.microsoft.com/office/powerpoint/2010/main" val="325534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For the purposes of this research, we used the ESG research platform of Morningstar </a:t>
            </a:r>
            <a:r>
              <a:rPr lang="en-GB" sz="1200" kern="1200" dirty="0" err="1" smtClean="0">
                <a:solidFill>
                  <a:schemeClr val="tx1"/>
                </a:solidFill>
                <a:effectLst/>
                <a:latin typeface="+mn-lt"/>
                <a:ea typeface="+mn-ea"/>
                <a:cs typeface="+mn-cs"/>
              </a:rPr>
              <a:t>Sustainalytics</a:t>
            </a:r>
            <a:r>
              <a:rPr lang="en-GB" sz="1200" kern="1200" dirty="0" smtClean="0">
                <a:solidFill>
                  <a:schemeClr val="tx1"/>
                </a:solidFill>
                <a:effectLst/>
                <a:latin typeface="+mn-lt"/>
                <a:ea typeface="+mn-ea"/>
                <a:cs typeface="+mn-cs"/>
              </a:rPr>
              <a:t>, which is a leading independent ESG and corporate governance research company. We have identified in the platform ESG risk ratings only for four parent banking groups of Bulgarian banks: </a:t>
            </a:r>
            <a:r>
              <a:rPr lang="en-GB" sz="1200" kern="1200" dirty="0" err="1" smtClean="0">
                <a:solidFill>
                  <a:schemeClr val="tx1"/>
                </a:solidFill>
                <a:effectLst/>
                <a:latin typeface="+mn-lt"/>
                <a:ea typeface="+mn-ea"/>
                <a:cs typeface="+mn-cs"/>
              </a:rPr>
              <a:t>UniCredit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Bulbank</a:t>
            </a:r>
            <a:r>
              <a:rPr lang="en-GB" sz="1200" kern="1200" dirty="0" smtClean="0">
                <a:solidFill>
                  <a:schemeClr val="tx1"/>
                </a:solidFill>
                <a:effectLst/>
                <a:latin typeface="+mn-lt"/>
                <a:ea typeface="+mn-ea"/>
                <a:cs typeface="+mn-cs"/>
              </a:rPr>
              <a:t> (subsidiary of </a:t>
            </a:r>
            <a:r>
              <a:rPr lang="en-GB" sz="1200" kern="1200" dirty="0" err="1" smtClean="0">
                <a:solidFill>
                  <a:schemeClr val="tx1"/>
                </a:solidFill>
                <a:effectLst/>
                <a:latin typeface="+mn-lt"/>
                <a:ea typeface="+mn-ea"/>
                <a:cs typeface="+mn-cs"/>
              </a:rPr>
              <a:t>UniCredit</a:t>
            </a:r>
            <a:r>
              <a:rPr lang="en-GB" sz="1200" kern="1200" dirty="0" smtClean="0">
                <a:solidFill>
                  <a:schemeClr val="tx1"/>
                </a:solidFill>
                <a:effectLst/>
                <a:latin typeface="+mn-lt"/>
                <a:ea typeface="+mn-ea"/>
                <a:cs typeface="+mn-cs"/>
              </a:rPr>
              <a:t> SPA), United Bulgarian Bank (subsidiary of KBC Group NV), </a:t>
            </a:r>
            <a:r>
              <a:rPr lang="en-GB" sz="1200" kern="1200" dirty="0" err="1" smtClean="0">
                <a:solidFill>
                  <a:schemeClr val="tx1"/>
                </a:solidFill>
                <a:effectLst/>
                <a:latin typeface="+mn-lt"/>
                <a:ea typeface="+mn-ea"/>
                <a:cs typeface="+mn-cs"/>
              </a:rPr>
              <a:t>Eurobank</a:t>
            </a:r>
            <a:r>
              <a:rPr lang="en-GB" sz="1200" kern="1200" dirty="0" smtClean="0">
                <a:solidFill>
                  <a:schemeClr val="tx1"/>
                </a:solidFill>
                <a:effectLst/>
                <a:latin typeface="+mn-lt"/>
                <a:ea typeface="+mn-ea"/>
                <a:cs typeface="+mn-cs"/>
              </a:rPr>
              <a:t> Bulgaria (subsidiary of </a:t>
            </a:r>
            <a:r>
              <a:rPr lang="en-GB" sz="1200" kern="1200" dirty="0" err="1" smtClean="0">
                <a:solidFill>
                  <a:schemeClr val="tx1"/>
                </a:solidFill>
                <a:effectLst/>
                <a:latin typeface="+mn-lt"/>
                <a:ea typeface="+mn-ea"/>
                <a:cs typeface="+mn-cs"/>
              </a:rPr>
              <a:t>Eurobank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Ergasias</a:t>
            </a:r>
            <a:r>
              <a:rPr lang="en-GB" sz="1200" kern="1200" dirty="0" smtClean="0">
                <a:solidFill>
                  <a:schemeClr val="tx1"/>
                </a:solidFill>
                <a:effectLst/>
                <a:latin typeface="+mn-lt"/>
                <a:ea typeface="+mn-ea"/>
                <a:cs typeface="+mn-cs"/>
              </a:rPr>
              <a:t> Services &amp; Holdings SA) and DSK Bank (subsidiary of, OTP Bank </a:t>
            </a:r>
            <a:r>
              <a:rPr lang="en-GB" sz="1200" kern="1200" dirty="0" err="1" smtClean="0">
                <a:solidFill>
                  <a:schemeClr val="tx1"/>
                </a:solidFill>
                <a:effectLst/>
                <a:latin typeface="+mn-lt"/>
                <a:ea typeface="+mn-ea"/>
                <a:cs typeface="+mn-cs"/>
              </a:rPr>
              <a:t>Nyrt</a:t>
            </a:r>
            <a:r>
              <a:rPr lang="en-GB" sz="1200" kern="1200" dirty="0" smtClean="0">
                <a:solidFill>
                  <a:schemeClr val="tx1"/>
                </a:solidFill>
                <a:effectLst/>
                <a:latin typeface="+mn-lt"/>
                <a:ea typeface="+mn-ea"/>
                <a:cs typeface="+mn-cs"/>
              </a:rPr>
              <a:t>). The observed ESG risk ratings of the parent banking groups show low ESG risks for all banks (Figure 3). Only </a:t>
            </a:r>
            <a:r>
              <a:rPr lang="en-GB" sz="1200" kern="1200" dirty="0" err="1" smtClean="0">
                <a:solidFill>
                  <a:schemeClr val="tx1"/>
                </a:solidFill>
                <a:effectLst/>
                <a:latin typeface="+mn-lt"/>
                <a:ea typeface="+mn-ea"/>
                <a:cs typeface="+mn-cs"/>
              </a:rPr>
              <a:t>UniCredit</a:t>
            </a:r>
            <a:r>
              <a:rPr lang="en-GB" sz="1200" kern="1200" dirty="0" smtClean="0">
                <a:solidFill>
                  <a:schemeClr val="tx1"/>
                </a:solidFill>
                <a:effectLst/>
                <a:latin typeface="+mn-lt"/>
                <a:ea typeface="+mn-ea"/>
                <a:cs typeface="+mn-cs"/>
              </a:rPr>
              <a:t> SPA has “high” ESG risk exposure, while for the other this exposure is “medium”. Evaluations of the management of all groups are positive.</a:t>
            </a:r>
            <a:endParaRPr lang="bg-BG" sz="1200" kern="1200" dirty="0" smtClean="0">
              <a:solidFill>
                <a:schemeClr val="tx1"/>
              </a:solidFill>
              <a:effectLst/>
              <a:latin typeface="+mn-lt"/>
              <a:ea typeface="+mn-ea"/>
              <a:cs typeface="+mn-cs"/>
            </a:endParaRPr>
          </a:p>
          <a:p>
            <a:endParaRPr lang="en-US" dirty="0" smtClean="0"/>
          </a:p>
          <a:p>
            <a:endParaRPr lang="bg-BG" dirty="0"/>
          </a:p>
        </p:txBody>
      </p:sp>
      <p:sp>
        <p:nvSpPr>
          <p:cNvPr id="4" name="Slide Number Placeholder 3"/>
          <p:cNvSpPr>
            <a:spLocks noGrp="1"/>
          </p:cNvSpPr>
          <p:nvPr>
            <p:ph type="sldNum" sz="quarter" idx="10"/>
          </p:nvPr>
        </p:nvSpPr>
        <p:spPr/>
        <p:txBody>
          <a:bodyPr/>
          <a:lstStyle/>
          <a:p>
            <a:fld id="{184A6B14-477D-40CC-82C4-B1DE373CC537}" type="slidenum">
              <a:rPr lang="bg-BG" smtClean="0"/>
              <a:t>9</a:t>
            </a:fld>
            <a:endParaRPr lang="bg-BG"/>
          </a:p>
        </p:txBody>
      </p:sp>
    </p:spTree>
    <p:extLst>
      <p:ext uri="{BB962C8B-B14F-4D97-AF65-F5344CB8AC3E}">
        <p14:creationId xmlns:p14="http://schemas.microsoft.com/office/powerpoint/2010/main" val="17023224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6"/>
          <p:cNvGrpSpPr/>
          <p:nvPr/>
        </p:nvGrpSpPr>
        <p:grpSpPr>
          <a:xfrm>
            <a:off x="-16934" y="0"/>
            <a:ext cx="12231160" cy="6856216"/>
            <a:chOff x="-16934" y="0"/>
            <a:chExt cx="12231160" cy="6856216"/>
          </a:xfrm>
        </p:grpSpPr>
        <p:pic>
          <p:nvPicPr>
            <p:cNvPr id="3" name="Picture 15" descr="HD-PanelTitleR1.png">
              <a:extLst>
                <a:ext uri="{FF2B5EF4-FFF2-40B4-BE49-F238E27FC236}">
                  <a16:creationId xmlns:a16="http://schemas.microsoft.com/office/drawing/2014/main" id="{00000000-0000-0000-0000-000000000000}"/>
                </a:ext>
              </a:extLst>
            </p:cNvPr>
            <p:cNvPicPr>
              <a:picLocks noChangeAspect="1"/>
            </p:cNvPicPr>
            <p:nvPr/>
          </p:nvPicPr>
          <p:blipFill>
            <a:blip r:embed="rId2"/>
            <a:stretch>
              <a:fillRect/>
            </a:stretch>
          </p:blipFill>
          <p:spPr>
            <a:xfrm>
              <a:off x="0" y="0"/>
              <a:ext cx="12188823" cy="6856216"/>
            </a:xfrm>
            <a:prstGeom prst="rect">
              <a:avLst/>
            </a:prstGeom>
            <a:noFill/>
            <a:ln cap="flat">
              <a:noFill/>
            </a:ln>
          </p:spPr>
        </p:pic>
        <p:sp>
          <p:nvSpPr>
            <p:cNvPr id="4" name="Rectangle 25"/>
            <p:cNvSpPr/>
            <p:nvPr/>
          </p:nvSpPr>
          <p:spPr>
            <a:xfrm>
              <a:off x="2328327" y="1540928"/>
              <a:ext cx="7543800" cy="3835405"/>
            </a:xfrm>
            <a:prstGeom prst="rect">
              <a:avLst/>
            </a:prstGeom>
            <a:noFill/>
            <a:ln w="15873" cap="flat">
              <a:solidFill>
                <a:srgbClr val="83992A"/>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bg-BG" sz="1800" b="0" i="0" u="none" strike="noStrike" kern="1200" cap="none" spc="0" baseline="0">
                <a:solidFill>
                  <a:srgbClr val="000000"/>
                </a:solidFill>
                <a:uFillTx/>
                <a:latin typeface="Calibri"/>
              </a:endParaRPr>
            </a:p>
          </p:txBody>
        </p:sp>
        <p:pic>
          <p:nvPicPr>
            <p:cNvPr id="5" name="Picture 16" descr="HDRibbonTitle-UniformTrim.png">
              <a:extLst>
                <a:ext uri="{FF2B5EF4-FFF2-40B4-BE49-F238E27FC236}">
                  <a16:creationId xmlns:a16="http://schemas.microsoft.com/office/drawing/2014/main" id="{00000000-0000-0000-0000-000000000000}"/>
                </a:ext>
              </a:extLst>
            </p:cNvPr>
            <p:cNvPicPr>
              <a:picLocks noChangeAspect="1"/>
            </p:cNvPicPr>
            <p:nvPr/>
          </p:nvPicPr>
          <p:blipFill>
            <a:blip r:embed="rId3"/>
            <a:srcRect/>
            <a:stretch>
              <a:fillRect/>
            </a:stretch>
          </p:blipFill>
          <p:spPr>
            <a:xfrm>
              <a:off x="-16934" y="3147611"/>
              <a:ext cx="2478024" cy="612648"/>
            </a:xfrm>
            <a:prstGeom prst="rect">
              <a:avLst/>
            </a:prstGeom>
            <a:noFill/>
            <a:ln cap="flat">
              <a:noFill/>
            </a:ln>
          </p:spPr>
        </p:pic>
        <p:pic>
          <p:nvPicPr>
            <p:cNvPr id="6" name="Picture 19" descr="HDRibbonTitle-UniformTrim.png">
              <a:extLst>
                <a:ext uri="{FF2B5EF4-FFF2-40B4-BE49-F238E27FC236}">
                  <a16:creationId xmlns:a16="http://schemas.microsoft.com/office/drawing/2014/main" id="{00000000-0000-0000-0000-000000000000}"/>
                </a:ext>
              </a:extLst>
            </p:cNvPr>
            <p:cNvPicPr>
              <a:picLocks noChangeAspect="1"/>
            </p:cNvPicPr>
            <p:nvPr/>
          </p:nvPicPr>
          <p:blipFill>
            <a:blip r:embed="rId3"/>
            <a:srcRect/>
            <a:stretch>
              <a:fillRect/>
            </a:stretch>
          </p:blipFill>
          <p:spPr>
            <a:xfrm>
              <a:off x="9736202" y="3147611"/>
              <a:ext cx="2478024" cy="612648"/>
            </a:xfrm>
            <a:prstGeom prst="rect">
              <a:avLst/>
            </a:prstGeom>
            <a:noFill/>
            <a:ln cap="flat">
              <a:noFill/>
            </a:ln>
          </p:spPr>
        </p:pic>
      </p:grpSp>
      <p:sp>
        <p:nvSpPr>
          <p:cNvPr id="7" name="Title 1"/>
          <p:cNvSpPr txBox="1">
            <a:spLocks noGrp="1"/>
          </p:cNvSpPr>
          <p:nvPr>
            <p:ph type="ctrTitle"/>
          </p:nvPr>
        </p:nvSpPr>
        <p:spPr>
          <a:xfrm>
            <a:off x="2692395" y="1871127"/>
            <a:ext cx="6815672" cy="1515535"/>
          </a:xfrm>
        </p:spPr>
        <p:txBody>
          <a:bodyPr anchor="b">
            <a:noAutofit/>
          </a:bodyPr>
          <a:lstStyle>
            <a:lvl1pPr>
              <a:defRPr sz="5400"/>
            </a:lvl1pPr>
          </a:lstStyle>
          <a:p>
            <a:pPr lvl="0"/>
            <a:r>
              <a:rPr lang="en-US"/>
              <a:t>Click to edit Master title style</a:t>
            </a:r>
          </a:p>
        </p:txBody>
      </p:sp>
      <p:sp>
        <p:nvSpPr>
          <p:cNvPr id="8" name="Subtitle 2"/>
          <p:cNvSpPr txBox="1">
            <a:spLocks noGrp="1"/>
          </p:cNvSpPr>
          <p:nvPr>
            <p:ph type="subTitle" idx="1"/>
          </p:nvPr>
        </p:nvSpPr>
        <p:spPr>
          <a:xfrm>
            <a:off x="2692395" y="3657600"/>
            <a:ext cx="6815672" cy="1320805"/>
          </a:xfrm>
        </p:spPr>
        <p:txBody>
          <a:bodyPr anchorCtr="1"/>
          <a:lstStyle>
            <a:lvl1pPr marL="0" indent="0" algn="ctr">
              <a:spcBef>
                <a:spcPts val="500"/>
              </a:spcBef>
              <a:buNone/>
              <a:defRPr sz="2100">
                <a:solidFill>
                  <a:srgbClr val="000000"/>
                </a:solidFill>
              </a:defRPr>
            </a:lvl1pPr>
          </a:lstStyle>
          <a:p>
            <a:pPr lvl="0"/>
            <a:r>
              <a:rPr lang="en-US"/>
              <a:t>Click to edit Master subtitle style</a:t>
            </a:r>
          </a:p>
        </p:txBody>
      </p:sp>
      <p:sp>
        <p:nvSpPr>
          <p:cNvPr id="9" name="Date Placeholder 3"/>
          <p:cNvSpPr txBox="1">
            <a:spLocks noGrp="1"/>
          </p:cNvSpPr>
          <p:nvPr>
            <p:ph type="dt" sz="half" idx="7"/>
          </p:nvPr>
        </p:nvSpPr>
        <p:spPr>
          <a:xfrm>
            <a:off x="7983233" y="5037667"/>
            <a:ext cx="897465" cy="279404"/>
          </a:xfrm>
        </p:spPr>
        <p:txBody>
          <a:bodyPr/>
          <a:lstStyle>
            <a:lvl1pPr>
              <a:defRPr/>
            </a:lvl1pPr>
          </a:lstStyle>
          <a:p>
            <a:pPr lvl="0"/>
            <a:fld id="{08C444AE-8F06-47AC-9285-E3CE81B0FEED}" type="datetime1">
              <a:rPr lang="fa-IR"/>
              <a:pPr lvl="0"/>
              <a:t>24/11/1445</a:t>
            </a:fld>
            <a:endParaRPr lang="fa-IR"/>
          </a:p>
        </p:txBody>
      </p:sp>
      <p:sp>
        <p:nvSpPr>
          <p:cNvPr id="10" name="Footer Placeholder 4"/>
          <p:cNvSpPr txBox="1">
            <a:spLocks noGrp="1"/>
          </p:cNvSpPr>
          <p:nvPr>
            <p:ph type="ftr" sz="quarter" idx="9"/>
          </p:nvPr>
        </p:nvSpPr>
        <p:spPr>
          <a:xfrm>
            <a:off x="2692395" y="5037667"/>
            <a:ext cx="5214631" cy="279404"/>
          </a:xfrm>
        </p:spPr>
        <p:txBody>
          <a:bodyPr/>
          <a:lstStyle>
            <a:lvl1pPr>
              <a:defRPr/>
            </a:lvl1pPr>
          </a:lstStyle>
          <a:p>
            <a:pPr lvl="0"/>
            <a:endParaRPr lang="fa-IR" dirty="0"/>
          </a:p>
        </p:txBody>
      </p:sp>
      <p:sp>
        <p:nvSpPr>
          <p:cNvPr id="11" name="Slide Number Placeholder 5"/>
          <p:cNvSpPr txBox="1">
            <a:spLocks noGrp="1"/>
          </p:cNvSpPr>
          <p:nvPr>
            <p:ph type="sldNum" sz="quarter" idx="8"/>
          </p:nvPr>
        </p:nvSpPr>
        <p:spPr>
          <a:xfrm>
            <a:off x="8956895" y="5037667"/>
            <a:ext cx="551163" cy="279404"/>
          </a:xfrm>
        </p:spPr>
        <p:txBody>
          <a:bodyPr/>
          <a:lstStyle>
            <a:lvl1pPr>
              <a:defRPr/>
            </a:lvl1pPr>
          </a:lstStyle>
          <a:p>
            <a:pPr lvl="0"/>
            <a:fld id="{E20748CD-FD5A-4A9C-A924-35F5C64D1EDB}" type="slidenum">
              <a:t>‹#›</a:t>
            </a:fld>
            <a:endParaRPr lang="fa-IR"/>
          </a:p>
        </p:txBody>
      </p:sp>
    </p:spTree>
    <p:extLst>
      <p:ext uri="{BB962C8B-B14F-4D97-AF65-F5344CB8AC3E}">
        <p14:creationId xmlns:p14="http://schemas.microsoft.com/office/powerpoint/2010/main" val="339817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295403" y="4815413"/>
            <a:ext cx="9609667" cy="566735"/>
          </a:xfrm>
        </p:spPr>
        <p:txBody>
          <a:bodyPr anchor="b"/>
          <a:lstStyle>
            <a:lvl1pPr>
              <a:defRPr sz="2400"/>
            </a:lvl1pPr>
          </a:lstStyle>
          <a:p>
            <a:pPr lvl="0"/>
            <a:r>
              <a:rPr lang="en-US"/>
              <a:t>Click to edit Master title style</a:t>
            </a:r>
          </a:p>
        </p:txBody>
      </p:sp>
      <p:sp>
        <p:nvSpPr>
          <p:cNvPr id="3" name="Picture Placeholder 2"/>
          <p:cNvSpPr txBox="1">
            <a:spLocks noGrp="1"/>
          </p:cNvSpPr>
          <p:nvPr>
            <p:ph type="pic" idx="4294967295"/>
          </p:nvPr>
        </p:nvSpPr>
        <p:spPr>
          <a:xfrm>
            <a:off x="1041428" y="1041401"/>
            <a:ext cx="10105976" cy="3335868"/>
          </a:xfrm>
          <a:ln w="57150">
            <a:solidFill>
              <a:srgbClr val="7F7F7F"/>
            </a:solidFill>
            <a:prstDash val="solid"/>
            <a:miter/>
          </a:ln>
        </p:spPr>
        <p:txBody>
          <a:bodyPr anchorCtr="1"/>
          <a:lstStyle>
            <a:lvl1pPr marL="0" indent="0" algn="ctr">
              <a:spcBef>
                <a:spcPts val="400"/>
              </a:spcBef>
              <a:buNone/>
              <a:defRPr sz="1600"/>
            </a:lvl1pPr>
          </a:lstStyle>
          <a:p>
            <a:pPr lvl="0"/>
            <a:r>
              <a:rPr lang="en-US"/>
              <a:t>Click icon to add picture</a:t>
            </a:r>
          </a:p>
        </p:txBody>
      </p:sp>
      <p:sp>
        <p:nvSpPr>
          <p:cNvPr id="4" name="Text Placeholder 3"/>
          <p:cNvSpPr txBox="1">
            <a:spLocks noGrp="1"/>
          </p:cNvSpPr>
          <p:nvPr>
            <p:ph type="body" idx="4294967295"/>
          </p:nvPr>
        </p:nvSpPr>
        <p:spPr>
          <a:xfrm>
            <a:off x="1295403" y="5382149"/>
            <a:ext cx="9609667" cy="493711"/>
          </a:xfrm>
        </p:spPr>
        <p:txBody>
          <a:bodyPr anchorCtr="1"/>
          <a:lstStyle>
            <a:lvl1pPr marL="0" indent="0" algn="ctr">
              <a:spcBef>
                <a:spcPts val="300"/>
              </a:spcBef>
              <a:buNone/>
              <a:defRPr sz="14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AFBDE759-35B1-4557-9A0B-7A1CB50C2ADC}" type="datetime1">
              <a:rPr lang="fa-IR"/>
              <a:pPr lvl="0"/>
              <a:t>24/11/1445</a:t>
            </a:fld>
            <a:endParaRPr lang="fa-IR"/>
          </a:p>
        </p:txBody>
      </p:sp>
      <p:sp>
        <p:nvSpPr>
          <p:cNvPr id="6" name="Footer Placeholder 5"/>
          <p:cNvSpPr txBox="1">
            <a:spLocks noGrp="1"/>
          </p:cNvSpPr>
          <p:nvPr>
            <p:ph type="ftr" sz="quarter" idx="9"/>
          </p:nvPr>
        </p:nvSpPr>
        <p:spPr/>
        <p:txBody>
          <a:bodyPr/>
          <a:lstStyle>
            <a:lvl1pPr>
              <a:defRPr/>
            </a:lvl1pPr>
          </a:lstStyle>
          <a:p>
            <a:pPr lvl="0"/>
            <a:endParaRPr lang="fa-IR"/>
          </a:p>
        </p:txBody>
      </p:sp>
      <p:sp>
        <p:nvSpPr>
          <p:cNvPr id="7" name="Slide Number Placeholder 6"/>
          <p:cNvSpPr txBox="1">
            <a:spLocks noGrp="1"/>
          </p:cNvSpPr>
          <p:nvPr>
            <p:ph type="sldNum" sz="quarter" idx="8"/>
          </p:nvPr>
        </p:nvSpPr>
        <p:spPr/>
        <p:txBody>
          <a:bodyPr/>
          <a:lstStyle>
            <a:lvl1pPr>
              <a:defRPr/>
            </a:lvl1pPr>
          </a:lstStyle>
          <a:p>
            <a:pPr lvl="0"/>
            <a:fld id="{162D8302-F5E1-4EF1-BCCA-DC96478050C5}" type="slidenum">
              <a:t>‹#›</a:t>
            </a:fld>
            <a:endParaRPr lang="fa-IR"/>
          </a:p>
        </p:txBody>
      </p:sp>
    </p:spTree>
    <p:extLst>
      <p:ext uri="{BB962C8B-B14F-4D97-AF65-F5344CB8AC3E}">
        <p14:creationId xmlns:p14="http://schemas.microsoft.com/office/powerpoint/2010/main" val="37920833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303870" y="982129"/>
            <a:ext cx="9592732" cy="2954865"/>
          </a:xfrm>
        </p:spPr>
        <p:txBody>
          <a:bodyPr/>
          <a:lstStyle>
            <a:lvl1pPr>
              <a:defRPr sz="3200"/>
            </a:lvl1pPr>
          </a:lstStyle>
          <a:p>
            <a:pPr lvl="0"/>
            <a:r>
              <a:rPr lang="en-US"/>
              <a:t>Click to edit Master title style</a:t>
            </a:r>
          </a:p>
        </p:txBody>
      </p:sp>
      <p:sp>
        <p:nvSpPr>
          <p:cNvPr id="3" name="Text Placeholder 2"/>
          <p:cNvSpPr txBox="1">
            <a:spLocks noGrp="1"/>
          </p:cNvSpPr>
          <p:nvPr>
            <p:ph type="body" idx="4294967295"/>
          </p:nvPr>
        </p:nvSpPr>
        <p:spPr>
          <a:xfrm>
            <a:off x="1303870" y="4343400"/>
            <a:ext cx="9592732" cy="1532470"/>
          </a:xfrm>
        </p:spPr>
        <p:txBody>
          <a:bodyPr anchor="ctr" anchorCtr="1"/>
          <a:lstStyle>
            <a:lvl1pPr marL="0" indent="0" algn="ctr">
              <a:spcBef>
                <a:spcPts val="500"/>
              </a:spcBef>
              <a:buNone/>
              <a:defRPr sz="2000">
                <a:solidFill>
                  <a:srgbClr val="000000"/>
                </a:solidFill>
              </a:defRPr>
            </a:lvl1pPr>
          </a:lstStyle>
          <a:p>
            <a:pPr lvl="0"/>
            <a:r>
              <a:rPr lang="en-US"/>
              <a:t>Click to edit Master text styles</a:t>
            </a:r>
          </a:p>
        </p:txBody>
      </p:sp>
      <p:sp>
        <p:nvSpPr>
          <p:cNvPr id="4" name="Date Placeholder 3"/>
          <p:cNvSpPr txBox="1">
            <a:spLocks noGrp="1"/>
          </p:cNvSpPr>
          <p:nvPr>
            <p:ph type="dt" sz="half" idx="7"/>
          </p:nvPr>
        </p:nvSpPr>
        <p:spPr/>
        <p:txBody>
          <a:bodyPr/>
          <a:lstStyle>
            <a:lvl1pPr>
              <a:defRPr/>
            </a:lvl1pPr>
          </a:lstStyle>
          <a:p>
            <a:pPr lvl="0"/>
            <a:fld id="{D8FDF42B-D55C-4A8A-B989-C9A273FA5E34}" type="datetime1">
              <a:rPr lang="fa-IR"/>
              <a:pPr lvl="0"/>
              <a:t>24/11/1445</a:t>
            </a:fld>
            <a:endParaRPr lang="fa-IR"/>
          </a:p>
        </p:txBody>
      </p:sp>
      <p:sp>
        <p:nvSpPr>
          <p:cNvPr id="5" name="Footer Placeholder 4"/>
          <p:cNvSpPr txBox="1">
            <a:spLocks noGrp="1"/>
          </p:cNvSpPr>
          <p:nvPr>
            <p:ph type="ftr" sz="quarter" idx="9"/>
          </p:nvPr>
        </p:nvSpPr>
        <p:spPr/>
        <p:txBody>
          <a:bodyPr/>
          <a:lstStyle>
            <a:lvl1pPr>
              <a:defRPr/>
            </a:lvl1pPr>
          </a:lstStyle>
          <a:p>
            <a:pPr lvl="0"/>
            <a:endParaRPr lang="fa-IR"/>
          </a:p>
        </p:txBody>
      </p:sp>
      <p:sp>
        <p:nvSpPr>
          <p:cNvPr id="6" name="Slide Number Placeholder 5"/>
          <p:cNvSpPr txBox="1">
            <a:spLocks noGrp="1"/>
          </p:cNvSpPr>
          <p:nvPr>
            <p:ph type="sldNum" sz="quarter" idx="8"/>
          </p:nvPr>
        </p:nvSpPr>
        <p:spPr/>
        <p:txBody>
          <a:bodyPr/>
          <a:lstStyle>
            <a:lvl1pPr>
              <a:defRPr/>
            </a:lvl1pPr>
          </a:lstStyle>
          <a:p>
            <a:pPr lvl="0"/>
            <a:fld id="{A3635A70-5592-47BB-A0D9-5718D6780580}" type="slidenum">
              <a:t>‹#›</a:t>
            </a:fld>
            <a:endParaRPr lang="fa-IR"/>
          </a:p>
        </p:txBody>
      </p:sp>
      <p:cxnSp>
        <p:nvCxnSpPr>
          <p:cNvPr id="7" name="Straight Connector 14"/>
          <p:cNvCxnSpPr/>
          <p:nvPr/>
        </p:nvCxnSpPr>
        <p:spPr>
          <a:xfrm>
            <a:off x="1396169" y="4140202"/>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1950965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446215" y="982129"/>
            <a:ext cx="9296393" cy="2370664"/>
          </a:xfrm>
        </p:spPr>
        <p:txBody>
          <a:bodyPr/>
          <a:lstStyle>
            <a:lvl1pPr>
              <a:defRPr sz="3200">
                <a:solidFill>
                  <a:srgbClr val="000000"/>
                </a:solidFill>
              </a:defRPr>
            </a:lvl1pPr>
          </a:lstStyle>
          <a:p>
            <a:pPr lvl="0"/>
            <a:r>
              <a:rPr lang="en-US"/>
              <a:t>Click to edit Master title style</a:t>
            </a:r>
          </a:p>
        </p:txBody>
      </p:sp>
      <p:sp>
        <p:nvSpPr>
          <p:cNvPr id="3" name="Text Placeholder 9"/>
          <p:cNvSpPr txBox="1">
            <a:spLocks noGrp="1"/>
          </p:cNvSpPr>
          <p:nvPr>
            <p:ph type="body" idx="4294967295"/>
          </p:nvPr>
        </p:nvSpPr>
        <p:spPr>
          <a:xfrm>
            <a:off x="1674815" y="3352803"/>
            <a:ext cx="8839203" cy="584201"/>
          </a:xfrm>
        </p:spPr>
        <p:txBody>
          <a:bodyPr anchor="ctr"/>
          <a:lstStyle>
            <a:lvl1pPr marL="0" indent="0" algn="r">
              <a:spcBef>
                <a:spcPts val="500"/>
              </a:spcBef>
              <a:buNone/>
              <a:defRPr sz="2000"/>
            </a:lvl1pPr>
          </a:lstStyle>
          <a:p>
            <a:pPr lvl="0"/>
            <a:r>
              <a:rPr lang="en-US"/>
              <a:t>Click to edit Master text styles</a:t>
            </a:r>
          </a:p>
        </p:txBody>
      </p:sp>
      <p:sp>
        <p:nvSpPr>
          <p:cNvPr id="4" name="Text Placeholder 2"/>
          <p:cNvSpPr txBox="1">
            <a:spLocks noGrp="1"/>
          </p:cNvSpPr>
          <p:nvPr>
            <p:ph type="body" idx="4294967295"/>
          </p:nvPr>
        </p:nvSpPr>
        <p:spPr>
          <a:xfrm>
            <a:off x="1295403" y="4343400"/>
            <a:ext cx="9609667" cy="1532470"/>
          </a:xfrm>
        </p:spPr>
        <p:txBody>
          <a:bodyPr anchor="ctr" anchorCtr="1"/>
          <a:lstStyle>
            <a:lvl1pPr marL="0" indent="0" algn="ctr">
              <a:spcBef>
                <a:spcPts val="500"/>
              </a:spcBef>
              <a:buNone/>
              <a:defRPr sz="2000">
                <a:solidFill>
                  <a:srgbClr val="000000"/>
                </a:solidFill>
              </a:defRPr>
            </a:lvl1pPr>
          </a:lstStyle>
          <a:p>
            <a:pPr lvl="0"/>
            <a:r>
              <a:rPr lang="en-US"/>
              <a:t>Click to edit Master text styles</a:t>
            </a:r>
          </a:p>
        </p:txBody>
      </p:sp>
      <p:sp>
        <p:nvSpPr>
          <p:cNvPr id="5" name="Date Placeholder 3"/>
          <p:cNvSpPr txBox="1">
            <a:spLocks noGrp="1"/>
          </p:cNvSpPr>
          <p:nvPr>
            <p:ph type="dt" sz="half" idx="7"/>
          </p:nvPr>
        </p:nvSpPr>
        <p:spPr/>
        <p:txBody>
          <a:bodyPr/>
          <a:lstStyle>
            <a:lvl1pPr>
              <a:defRPr/>
            </a:lvl1pPr>
          </a:lstStyle>
          <a:p>
            <a:pPr lvl="0"/>
            <a:fld id="{41207E2B-3007-473F-BBEE-E2DD61028F9F}" type="datetime1">
              <a:rPr lang="fa-IR"/>
              <a:pPr lvl="0"/>
              <a:t>24/11/1445</a:t>
            </a:fld>
            <a:endParaRPr lang="fa-IR"/>
          </a:p>
        </p:txBody>
      </p:sp>
      <p:sp>
        <p:nvSpPr>
          <p:cNvPr id="6" name="Footer Placeholder 4"/>
          <p:cNvSpPr txBox="1">
            <a:spLocks noGrp="1"/>
          </p:cNvSpPr>
          <p:nvPr>
            <p:ph type="ftr" sz="quarter" idx="9"/>
          </p:nvPr>
        </p:nvSpPr>
        <p:spPr/>
        <p:txBody>
          <a:bodyPr/>
          <a:lstStyle>
            <a:lvl1pPr>
              <a:defRPr/>
            </a:lvl1pPr>
          </a:lstStyle>
          <a:p>
            <a:pPr lvl="0"/>
            <a:endParaRPr lang="fa-IR"/>
          </a:p>
        </p:txBody>
      </p:sp>
      <p:sp>
        <p:nvSpPr>
          <p:cNvPr id="7" name="Slide Number Placeholder 5"/>
          <p:cNvSpPr txBox="1">
            <a:spLocks noGrp="1"/>
          </p:cNvSpPr>
          <p:nvPr>
            <p:ph type="sldNum" sz="quarter" idx="8"/>
          </p:nvPr>
        </p:nvSpPr>
        <p:spPr/>
        <p:txBody>
          <a:bodyPr/>
          <a:lstStyle>
            <a:lvl1pPr>
              <a:defRPr/>
            </a:lvl1pPr>
          </a:lstStyle>
          <a:p>
            <a:pPr lvl="0"/>
            <a:fld id="{B638D6B9-A0DD-45AB-97DE-E3BF2C3EFA9D}" type="slidenum">
              <a:t>‹#›</a:t>
            </a:fld>
            <a:endParaRPr lang="fa-IR"/>
          </a:p>
        </p:txBody>
      </p:sp>
      <p:sp>
        <p:nvSpPr>
          <p:cNvPr id="8" name="TextBox 13"/>
          <p:cNvSpPr txBox="1"/>
          <p:nvPr/>
        </p:nvSpPr>
        <p:spPr>
          <a:xfrm>
            <a:off x="862014" y="879963"/>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000000"/>
                </a:solidFill>
                <a:uFillTx/>
                <a:latin typeface="Garamond"/>
              </a:rPr>
              <a:t>“</a:t>
            </a:r>
          </a:p>
        </p:txBody>
      </p:sp>
      <p:sp>
        <p:nvSpPr>
          <p:cNvPr id="9" name="TextBox 14"/>
          <p:cNvSpPr txBox="1"/>
          <p:nvPr/>
        </p:nvSpPr>
        <p:spPr>
          <a:xfrm>
            <a:off x="10600264" y="2827873"/>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000000"/>
                </a:solidFill>
                <a:uFillTx/>
                <a:latin typeface="Garamond"/>
              </a:rPr>
              <a:t>”</a:t>
            </a:r>
          </a:p>
        </p:txBody>
      </p:sp>
      <p:cxnSp>
        <p:nvCxnSpPr>
          <p:cNvPr id="10" name="Straight Connector 18"/>
          <p:cNvCxnSpPr/>
          <p:nvPr/>
        </p:nvCxnSpPr>
        <p:spPr>
          <a:xfrm>
            <a:off x="1396169" y="4140202"/>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1076944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txBox="1">
            <a:spLocks noGrp="1"/>
          </p:cNvSpPr>
          <p:nvPr>
            <p:ph type="title"/>
          </p:nvPr>
        </p:nvSpPr>
        <p:spPr>
          <a:xfrm>
            <a:off x="1295403" y="3308582"/>
            <a:ext cx="9609667" cy="1468800"/>
          </a:xfrm>
        </p:spPr>
        <p:txBody>
          <a:bodyPr anchor="b" anchorCtr="0"/>
          <a:lstStyle>
            <a:lvl1pPr algn="l">
              <a:defRPr sz="3200"/>
            </a:lvl1pPr>
          </a:lstStyle>
          <a:p>
            <a:pPr lvl="0"/>
            <a:r>
              <a:rPr lang="en-US"/>
              <a:t>Click to edit Master title style</a:t>
            </a:r>
          </a:p>
        </p:txBody>
      </p:sp>
      <p:sp>
        <p:nvSpPr>
          <p:cNvPr id="3" name="Text Placeholder 2"/>
          <p:cNvSpPr txBox="1">
            <a:spLocks noGrp="1"/>
          </p:cNvSpPr>
          <p:nvPr>
            <p:ph type="body" idx="4294967295"/>
          </p:nvPr>
        </p:nvSpPr>
        <p:spPr>
          <a:xfrm>
            <a:off x="1295403" y="4777383"/>
            <a:ext cx="9609667" cy="860395"/>
          </a:xfrm>
        </p:spPr>
        <p:txBody>
          <a:bodyPr/>
          <a:lstStyle>
            <a:lvl1pPr marL="0" indent="0">
              <a:spcBef>
                <a:spcPts val="500"/>
              </a:spcBef>
              <a:buNone/>
              <a:defRPr sz="2000">
                <a:solidFill>
                  <a:srgbClr val="000000"/>
                </a:solidFill>
              </a:defRPr>
            </a:lvl1pPr>
          </a:lstStyle>
          <a:p>
            <a:pPr lvl="0"/>
            <a:r>
              <a:rPr lang="en-US"/>
              <a:t>Click to edit Master text styles</a:t>
            </a:r>
          </a:p>
        </p:txBody>
      </p:sp>
      <p:sp>
        <p:nvSpPr>
          <p:cNvPr id="4" name="Date Placeholder 3"/>
          <p:cNvSpPr txBox="1">
            <a:spLocks noGrp="1"/>
          </p:cNvSpPr>
          <p:nvPr>
            <p:ph type="dt" sz="half" idx="7"/>
          </p:nvPr>
        </p:nvSpPr>
        <p:spPr/>
        <p:txBody>
          <a:bodyPr/>
          <a:lstStyle>
            <a:lvl1pPr>
              <a:defRPr/>
            </a:lvl1pPr>
          </a:lstStyle>
          <a:p>
            <a:pPr lvl="0"/>
            <a:fld id="{BE8233E1-CF79-4749-8A93-15BAEE74F1A4}" type="datetime1">
              <a:rPr lang="fa-IR"/>
              <a:pPr lvl="0"/>
              <a:t>24/11/1445</a:t>
            </a:fld>
            <a:endParaRPr lang="fa-IR"/>
          </a:p>
        </p:txBody>
      </p:sp>
      <p:sp>
        <p:nvSpPr>
          <p:cNvPr id="5" name="Footer Placeholder 4"/>
          <p:cNvSpPr txBox="1">
            <a:spLocks noGrp="1"/>
          </p:cNvSpPr>
          <p:nvPr>
            <p:ph type="ftr" sz="quarter" idx="9"/>
          </p:nvPr>
        </p:nvSpPr>
        <p:spPr/>
        <p:txBody>
          <a:bodyPr/>
          <a:lstStyle>
            <a:lvl1pPr>
              <a:defRPr/>
            </a:lvl1pPr>
          </a:lstStyle>
          <a:p>
            <a:pPr lvl="0"/>
            <a:endParaRPr lang="fa-IR"/>
          </a:p>
        </p:txBody>
      </p:sp>
      <p:sp>
        <p:nvSpPr>
          <p:cNvPr id="6" name="Slide Number Placeholder 5"/>
          <p:cNvSpPr txBox="1">
            <a:spLocks noGrp="1"/>
          </p:cNvSpPr>
          <p:nvPr>
            <p:ph type="sldNum" sz="quarter" idx="8"/>
          </p:nvPr>
        </p:nvSpPr>
        <p:spPr/>
        <p:txBody>
          <a:bodyPr/>
          <a:lstStyle>
            <a:lvl1pPr>
              <a:defRPr/>
            </a:lvl1pPr>
          </a:lstStyle>
          <a:p>
            <a:pPr lvl="0"/>
            <a:fld id="{7E560125-0771-4896-B986-076E6320C95C}" type="slidenum">
              <a:t>‹#›</a:t>
            </a:fld>
            <a:endParaRPr lang="fa-IR"/>
          </a:p>
        </p:txBody>
      </p:sp>
    </p:spTree>
    <p:extLst>
      <p:ext uri="{BB962C8B-B14F-4D97-AF65-F5344CB8AC3E}">
        <p14:creationId xmlns:p14="http://schemas.microsoft.com/office/powerpoint/2010/main" val="4272237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txBox="1">
            <a:spLocks noGrp="1"/>
          </p:cNvSpPr>
          <p:nvPr>
            <p:ph type="title"/>
          </p:nvPr>
        </p:nvSpPr>
        <p:spPr>
          <a:xfrm>
            <a:off x="1446215" y="982129"/>
            <a:ext cx="9296393" cy="2243672"/>
          </a:xfrm>
        </p:spPr>
        <p:txBody>
          <a:bodyPr/>
          <a:lstStyle>
            <a:lvl1pPr>
              <a:defRPr sz="3200">
                <a:solidFill>
                  <a:srgbClr val="000000"/>
                </a:solidFill>
              </a:defRPr>
            </a:lvl1pPr>
          </a:lstStyle>
          <a:p>
            <a:pPr lvl="0"/>
            <a:r>
              <a:rPr lang="en-US"/>
              <a:t>Click to edit Master title style</a:t>
            </a:r>
          </a:p>
        </p:txBody>
      </p:sp>
      <p:sp>
        <p:nvSpPr>
          <p:cNvPr id="3" name="Text Placeholder 2"/>
          <p:cNvSpPr txBox="1">
            <a:spLocks noGrp="1"/>
          </p:cNvSpPr>
          <p:nvPr>
            <p:ph type="body" idx="4294967295"/>
          </p:nvPr>
        </p:nvSpPr>
        <p:spPr>
          <a:xfrm>
            <a:off x="1295403" y="3639312"/>
            <a:ext cx="9609667" cy="886968"/>
          </a:xfrm>
        </p:spPr>
        <p:txBody>
          <a:bodyPr anchor="b"/>
          <a:lstStyle>
            <a:lvl1pPr marL="0" indent="0">
              <a:spcBef>
                <a:spcPts val="0"/>
              </a:spcBef>
              <a:buNone/>
              <a:defRPr>
                <a:solidFill>
                  <a:srgbClr val="000000"/>
                </a:solidFill>
              </a:defRPr>
            </a:lvl1pPr>
          </a:lstStyle>
          <a:p>
            <a:pPr lvl="0"/>
            <a:r>
              <a:rPr lang="en-US"/>
              <a:t>Click to edit Master text styles</a:t>
            </a:r>
          </a:p>
        </p:txBody>
      </p:sp>
      <p:sp>
        <p:nvSpPr>
          <p:cNvPr id="4" name="Text Placeholder 2"/>
          <p:cNvSpPr txBox="1">
            <a:spLocks noGrp="1"/>
          </p:cNvSpPr>
          <p:nvPr>
            <p:ph type="body" idx="4294967295"/>
          </p:nvPr>
        </p:nvSpPr>
        <p:spPr>
          <a:xfrm>
            <a:off x="1295403" y="4529663"/>
            <a:ext cx="9609667" cy="1346197"/>
          </a:xfrm>
        </p:spPr>
        <p:txBody>
          <a:bodyPr/>
          <a:lstStyle>
            <a:lvl1pPr marL="0" indent="0">
              <a:spcBef>
                <a:spcPts val="400"/>
              </a:spcBef>
              <a:buNone/>
              <a:defRPr sz="1800">
                <a:solidFill>
                  <a:srgbClr val="000000"/>
                </a:solidFill>
              </a:defRPr>
            </a:lvl1pPr>
          </a:lstStyle>
          <a:p>
            <a:pPr lvl="0"/>
            <a:r>
              <a:rPr lang="en-US"/>
              <a:t>Click to edit Master text styles</a:t>
            </a:r>
          </a:p>
        </p:txBody>
      </p:sp>
      <p:sp>
        <p:nvSpPr>
          <p:cNvPr id="5" name="Date Placeholder 3"/>
          <p:cNvSpPr txBox="1">
            <a:spLocks noGrp="1"/>
          </p:cNvSpPr>
          <p:nvPr>
            <p:ph type="dt" sz="half" idx="7"/>
          </p:nvPr>
        </p:nvSpPr>
        <p:spPr/>
        <p:txBody>
          <a:bodyPr/>
          <a:lstStyle>
            <a:lvl1pPr>
              <a:defRPr/>
            </a:lvl1pPr>
          </a:lstStyle>
          <a:p>
            <a:pPr lvl="0"/>
            <a:fld id="{2E308959-3BFB-4A62-8195-9E6C05351CB3}" type="datetime1">
              <a:rPr lang="fa-IR"/>
              <a:pPr lvl="0"/>
              <a:t>24/11/1445</a:t>
            </a:fld>
            <a:endParaRPr lang="fa-IR"/>
          </a:p>
        </p:txBody>
      </p:sp>
      <p:sp>
        <p:nvSpPr>
          <p:cNvPr id="6" name="Footer Placeholder 4"/>
          <p:cNvSpPr txBox="1">
            <a:spLocks noGrp="1"/>
          </p:cNvSpPr>
          <p:nvPr>
            <p:ph type="ftr" sz="quarter" idx="9"/>
          </p:nvPr>
        </p:nvSpPr>
        <p:spPr/>
        <p:txBody>
          <a:bodyPr/>
          <a:lstStyle>
            <a:lvl1pPr>
              <a:defRPr/>
            </a:lvl1pPr>
          </a:lstStyle>
          <a:p>
            <a:pPr lvl="0"/>
            <a:endParaRPr lang="fa-IR"/>
          </a:p>
        </p:txBody>
      </p:sp>
      <p:sp>
        <p:nvSpPr>
          <p:cNvPr id="7" name="Slide Number Placeholder 5"/>
          <p:cNvSpPr txBox="1">
            <a:spLocks noGrp="1"/>
          </p:cNvSpPr>
          <p:nvPr>
            <p:ph type="sldNum" sz="quarter" idx="8"/>
          </p:nvPr>
        </p:nvSpPr>
        <p:spPr/>
        <p:txBody>
          <a:bodyPr/>
          <a:lstStyle>
            <a:lvl1pPr>
              <a:defRPr/>
            </a:lvl1pPr>
          </a:lstStyle>
          <a:p>
            <a:pPr lvl="0"/>
            <a:fld id="{7BD29761-3C26-40B1-A7EF-BB1E457D545E}" type="slidenum">
              <a:t>‹#›</a:t>
            </a:fld>
            <a:endParaRPr lang="fa-IR"/>
          </a:p>
        </p:txBody>
      </p:sp>
      <p:sp>
        <p:nvSpPr>
          <p:cNvPr id="8" name="TextBox 11"/>
          <p:cNvSpPr txBox="1"/>
          <p:nvPr/>
        </p:nvSpPr>
        <p:spPr>
          <a:xfrm>
            <a:off x="862014" y="879963"/>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000000"/>
                </a:solidFill>
                <a:uFillTx/>
                <a:latin typeface="Garamond"/>
              </a:rPr>
              <a:t>“</a:t>
            </a:r>
          </a:p>
        </p:txBody>
      </p:sp>
      <p:sp>
        <p:nvSpPr>
          <p:cNvPr id="9" name="TextBox 12"/>
          <p:cNvSpPr txBox="1"/>
          <p:nvPr/>
        </p:nvSpPr>
        <p:spPr>
          <a:xfrm>
            <a:off x="10600264" y="2599264"/>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none" spc="0" baseline="0">
                <a:solidFill>
                  <a:srgbClr val="000000"/>
                </a:solidFill>
                <a:uFillTx/>
                <a:latin typeface="Garamond"/>
              </a:rPr>
              <a:t>”</a:t>
            </a:r>
          </a:p>
        </p:txBody>
      </p:sp>
      <p:cxnSp>
        <p:nvCxnSpPr>
          <p:cNvPr id="10" name="Straight Connector 25"/>
          <p:cNvCxnSpPr/>
          <p:nvPr/>
        </p:nvCxnSpPr>
        <p:spPr>
          <a:xfrm>
            <a:off x="1396169" y="3429000"/>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3562988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txBox="1">
            <a:spLocks noGrp="1"/>
          </p:cNvSpPr>
          <p:nvPr>
            <p:ph type="title"/>
          </p:nvPr>
        </p:nvSpPr>
        <p:spPr>
          <a:xfrm>
            <a:off x="1295403" y="982129"/>
            <a:ext cx="9609667" cy="2243672"/>
          </a:xfrm>
        </p:spPr>
        <p:txBody>
          <a:bodyPr/>
          <a:lstStyle>
            <a:lvl1pPr>
              <a:defRPr/>
            </a:lvl1pPr>
          </a:lstStyle>
          <a:p>
            <a:pPr lvl="0"/>
            <a:r>
              <a:rPr lang="en-US"/>
              <a:t>Click to edit Master title style</a:t>
            </a:r>
          </a:p>
        </p:txBody>
      </p:sp>
      <p:sp>
        <p:nvSpPr>
          <p:cNvPr id="3" name="Text Placeholder 2"/>
          <p:cNvSpPr txBox="1">
            <a:spLocks noGrp="1"/>
          </p:cNvSpPr>
          <p:nvPr>
            <p:ph type="body" idx="4294967295"/>
          </p:nvPr>
        </p:nvSpPr>
        <p:spPr>
          <a:xfrm>
            <a:off x="1295403" y="3630168"/>
            <a:ext cx="9609667" cy="841248"/>
          </a:xfrm>
        </p:spPr>
        <p:txBody>
          <a:bodyPr anchor="b"/>
          <a:lstStyle>
            <a:lvl1pPr marL="0" indent="0">
              <a:spcBef>
                <a:spcPts val="0"/>
              </a:spcBef>
              <a:buNone/>
              <a:defRPr sz="2800">
                <a:solidFill>
                  <a:srgbClr val="000000"/>
                </a:solidFill>
              </a:defRPr>
            </a:lvl1pPr>
          </a:lstStyle>
          <a:p>
            <a:pPr lvl="0"/>
            <a:r>
              <a:rPr lang="en-US"/>
              <a:t>Click to edit Master text styles</a:t>
            </a:r>
          </a:p>
        </p:txBody>
      </p:sp>
      <p:sp>
        <p:nvSpPr>
          <p:cNvPr id="4" name="Text Placeholder 2"/>
          <p:cNvSpPr txBox="1">
            <a:spLocks noGrp="1"/>
          </p:cNvSpPr>
          <p:nvPr>
            <p:ph type="body" idx="4294967295"/>
          </p:nvPr>
        </p:nvSpPr>
        <p:spPr>
          <a:xfrm>
            <a:off x="1295403" y="4470401"/>
            <a:ext cx="9609667" cy="1405469"/>
          </a:xfrm>
        </p:spPr>
        <p:txBody>
          <a:bodyPr/>
          <a:lstStyle>
            <a:lvl1pPr marL="0" indent="0">
              <a:spcBef>
                <a:spcPts val="400"/>
              </a:spcBef>
              <a:buNone/>
              <a:defRPr sz="1800">
                <a:solidFill>
                  <a:srgbClr val="000000"/>
                </a:solidFill>
              </a:defRPr>
            </a:lvl1pPr>
          </a:lstStyle>
          <a:p>
            <a:pPr lvl="0"/>
            <a:r>
              <a:rPr lang="en-US"/>
              <a:t>Click to edit Master text styles</a:t>
            </a:r>
          </a:p>
        </p:txBody>
      </p:sp>
      <p:sp>
        <p:nvSpPr>
          <p:cNvPr id="5" name="Date Placeholder 3"/>
          <p:cNvSpPr txBox="1">
            <a:spLocks noGrp="1"/>
          </p:cNvSpPr>
          <p:nvPr>
            <p:ph type="dt" sz="half" idx="7"/>
          </p:nvPr>
        </p:nvSpPr>
        <p:spPr/>
        <p:txBody>
          <a:bodyPr/>
          <a:lstStyle>
            <a:lvl1pPr>
              <a:defRPr/>
            </a:lvl1pPr>
          </a:lstStyle>
          <a:p>
            <a:pPr lvl="0"/>
            <a:fld id="{84CA8810-1525-434D-A9F6-C7EA67BF5E6E}" type="datetime1">
              <a:rPr lang="fa-IR"/>
              <a:pPr lvl="0"/>
              <a:t>24/11/1445</a:t>
            </a:fld>
            <a:endParaRPr lang="fa-IR"/>
          </a:p>
        </p:txBody>
      </p:sp>
      <p:sp>
        <p:nvSpPr>
          <p:cNvPr id="6" name="Footer Placeholder 4"/>
          <p:cNvSpPr txBox="1">
            <a:spLocks noGrp="1"/>
          </p:cNvSpPr>
          <p:nvPr>
            <p:ph type="ftr" sz="quarter" idx="9"/>
          </p:nvPr>
        </p:nvSpPr>
        <p:spPr/>
        <p:txBody>
          <a:bodyPr/>
          <a:lstStyle>
            <a:lvl1pPr>
              <a:defRPr/>
            </a:lvl1pPr>
          </a:lstStyle>
          <a:p>
            <a:pPr lvl="0"/>
            <a:endParaRPr lang="fa-IR"/>
          </a:p>
        </p:txBody>
      </p:sp>
      <p:sp>
        <p:nvSpPr>
          <p:cNvPr id="7" name="Slide Number Placeholder 5"/>
          <p:cNvSpPr txBox="1">
            <a:spLocks noGrp="1"/>
          </p:cNvSpPr>
          <p:nvPr>
            <p:ph type="sldNum" sz="quarter" idx="8"/>
          </p:nvPr>
        </p:nvSpPr>
        <p:spPr/>
        <p:txBody>
          <a:bodyPr/>
          <a:lstStyle>
            <a:lvl1pPr>
              <a:defRPr/>
            </a:lvl1pPr>
          </a:lstStyle>
          <a:p>
            <a:pPr lvl="0"/>
            <a:fld id="{E210BC56-9E1F-4177-814D-6989EAF539D0}" type="slidenum">
              <a:t>‹#›</a:t>
            </a:fld>
            <a:endParaRPr lang="fa-IR"/>
          </a:p>
        </p:txBody>
      </p:sp>
      <p:cxnSp>
        <p:nvCxnSpPr>
          <p:cNvPr id="8" name="Straight Connector 14"/>
          <p:cNvCxnSpPr/>
          <p:nvPr/>
        </p:nvCxnSpPr>
        <p:spPr>
          <a:xfrm>
            <a:off x="1396169" y="3429000"/>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345108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263376FC-E19D-4C82-B75E-1DE848A595C0}" type="datetime1">
              <a:rPr lang="fa-IR"/>
              <a:pPr lvl="0"/>
              <a:t>24/11/1445</a:t>
            </a:fld>
            <a:endParaRPr lang="fa-IR"/>
          </a:p>
        </p:txBody>
      </p:sp>
      <p:sp>
        <p:nvSpPr>
          <p:cNvPr id="5" name="Footer Placeholder 4"/>
          <p:cNvSpPr txBox="1">
            <a:spLocks noGrp="1"/>
          </p:cNvSpPr>
          <p:nvPr>
            <p:ph type="ftr" sz="quarter" idx="9"/>
          </p:nvPr>
        </p:nvSpPr>
        <p:spPr/>
        <p:txBody>
          <a:bodyPr/>
          <a:lstStyle>
            <a:lvl1pPr>
              <a:defRPr/>
            </a:lvl1pPr>
          </a:lstStyle>
          <a:p>
            <a:pPr lvl="0"/>
            <a:endParaRPr lang="fa-IR"/>
          </a:p>
        </p:txBody>
      </p:sp>
      <p:sp>
        <p:nvSpPr>
          <p:cNvPr id="6" name="Slide Number Placeholder 5"/>
          <p:cNvSpPr txBox="1">
            <a:spLocks noGrp="1"/>
          </p:cNvSpPr>
          <p:nvPr>
            <p:ph type="sldNum" sz="quarter" idx="8"/>
          </p:nvPr>
        </p:nvSpPr>
        <p:spPr/>
        <p:txBody>
          <a:bodyPr/>
          <a:lstStyle>
            <a:lvl1pPr>
              <a:defRPr/>
            </a:lvl1pPr>
          </a:lstStyle>
          <a:p>
            <a:pPr lvl="0"/>
            <a:fld id="{EDD49C16-712E-4647-97FD-0008F1C89316}" type="slidenum">
              <a:t>‹#›</a:t>
            </a:fld>
            <a:endParaRPr lang="fa-IR"/>
          </a:p>
        </p:txBody>
      </p:sp>
      <p:cxnSp>
        <p:nvCxnSpPr>
          <p:cNvPr id="7" name="Straight Connector 13"/>
          <p:cNvCxnSpPr/>
          <p:nvPr/>
        </p:nvCxnSpPr>
        <p:spPr>
          <a:xfrm>
            <a:off x="1396169" y="2421468"/>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141012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999360" y="982129"/>
            <a:ext cx="1890896" cy="4893731"/>
          </a:xfrm>
        </p:spPr>
        <p:txBody>
          <a:bodyPr vert="eaVert"/>
          <a:lstStyle>
            <a:lvl1pPr>
              <a:defRPr/>
            </a:lvl1pPr>
          </a:lstStyle>
          <a:p>
            <a:pPr lvl="0"/>
            <a:r>
              <a:rPr lang="en-US"/>
              <a:t>Click to edit Master title style</a:t>
            </a:r>
          </a:p>
        </p:txBody>
      </p:sp>
      <p:sp>
        <p:nvSpPr>
          <p:cNvPr id="3" name="Vertical Text Placeholder 2"/>
          <p:cNvSpPr txBox="1">
            <a:spLocks noGrp="1"/>
          </p:cNvSpPr>
          <p:nvPr>
            <p:ph type="body" orient="vert" idx="1"/>
          </p:nvPr>
        </p:nvSpPr>
        <p:spPr>
          <a:xfrm>
            <a:off x="1295393" y="982129"/>
            <a:ext cx="7433020" cy="4893731"/>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txBox="1">
            <a:spLocks noGrp="1"/>
          </p:cNvSpPr>
          <p:nvPr>
            <p:ph type="dt" sz="half" idx="7"/>
          </p:nvPr>
        </p:nvSpPr>
        <p:spPr/>
        <p:txBody>
          <a:bodyPr/>
          <a:lstStyle>
            <a:lvl1pPr>
              <a:defRPr/>
            </a:lvl1pPr>
          </a:lstStyle>
          <a:p>
            <a:pPr lvl="0"/>
            <a:fld id="{4A891B03-AE9F-47EE-A756-AC64A0E92BAD}" type="datetime1">
              <a:rPr lang="fa-IR"/>
              <a:pPr lvl="0"/>
              <a:t>24/11/1445</a:t>
            </a:fld>
            <a:endParaRPr lang="fa-IR"/>
          </a:p>
        </p:txBody>
      </p:sp>
      <p:sp>
        <p:nvSpPr>
          <p:cNvPr id="5" name="Footer Placeholder 4"/>
          <p:cNvSpPr txBox="1">
            <a:spLocks noGrp="1"/>
          </p:cNvSpPr>
          <p:nvPr>
            <p:ph type="ftr" sz="quarter" idx="9"/>
          </p:nvPr>
        </p:nvSpPr>
        <p:spPr/>
        <p:txBody>
          <a:bodyPr/>
          <a:lstStyle>
            <a:lvl1pPr>
              <a:defRPr/>
            </a:lvl1pPr>
          </a:lstStyle>
          <a:p>
            <a:pPr lvl="0"/>
            <a:endParaRPr lang="fa-IR"/>
          </a:p>
        </p:txBody>
      </p:sp>
      <p:sp>
        <p:nvSpPr>
          <p:cNvPr id="6" name="Slide Number Placeholder 5"/>
          <p:cNvSpPr txBox="1">
            <a:spLocks noGrp="1"/>
          </p:cNvSpPr>
          <p:nvPr>
            <p:ph type="sldNum" sz="quarter" idx="8"/>
          </p:nvPr>
        </p:nvSpPr>
        <p:spPr/>
        <p:txBody>
          <a:bodyPr/>
          <a:lstStyle>
            <a:lvl1pPr>
              <a:defRPr/>
            </a:lvl1pPr>
          </a:lstStyle>
          <a:p>
            <a:pPr lvl="0"/>
            <a:fld id="{C6A79591-7F05-4091-9A5A-E932DC2F041E}" type="slidenum">
              <a:t>‹#›</a:t>
            </a:fld>
            <a:endParaRPr lang="fa-IR"/>
          </a:p>
        </p:txBody>
      </p:sp>
      <p:cxnSp>
        <p:nvCxnSpPr>
          <p:cNvPr id="7" name="Straight Connector 13"/>
          <p:cNvCxnSpPr/>
          <p:nvPr/>
        </p:nvCxnSpPr>
        <p:spPr>
          <a:xfrm>
            <a:off x="8863891" y="990596"/>
            <a:ext cx="0" cy="4876807"/>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2265104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Title 1"/>
          <p:cNvSpPr txBox="1">
            <a:spLocks noGrp="1"/>
          </p:cNvSpPr>
          <p:nvPr>
            <p:ph type="title"/>
          </p:nvPr>
        </p:nvSpPr>
        <p:spPr/>
        <p:txBody>
          <a:bodyPr/>
          <a:lstStyle>
            <a:lvl1pPr>
              <a:defRPr/>
            </a:lvl1pPr>
          </a:lstStyle>
          <a:p>
            <a:pPr lvl="0"/>
            <a:r>
              <a:rPr lang="en-US"/>
              <a:t>Click to edit Master title style</a:t>
            </a:r>
          </a:p>
        </p:txBody>
      </p:sp>
      <p:sp>
        <p:nvSpPr>
          <p:cNvPr id="4" name="Content Placeholder 2"/>
          <p:cNvSpPr txBox="1">
            <a:spLocks noGrp="1"/>
          </p:cNvSpPr>
          <p:nvPr>
            <p:ph idx="1"/>
          </p:nvPr>
        </p:nvSpPr>
        <p:spPr>
          <a:xfrm>
            <a:off x="1295403" y="2617095"/>
            <a:ext cx="9601200" cy="331893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txBox="1">
            <a:spLocks noGrp="1"/>
          </p:cNvSpPr>
          <p:nvPr>
            <p:ph type="dt" sz="half" idx="7"/>
          </p:nvPr>
        </p:nvSpPr>
        <p:spPr/>
        <p:txBody>
          <a:bodyPr/>
          <a:lstStyle>
            <a:lvl1pPr>
              <a:defRPr/>
            </a:lvl1pPr>
          </a:lstStyle>
          <a:p>
            <a:pPr lvl="0"/>
            <a:fld id="{452EB80E-EF66-4875-9762-E03E0CA55D64}" type="datetime1">
              <a:rPr lang="fa-IR"/>
              <a:pPr lvl="0"/>
              <a:t>24/11/1445</a:t>
            </a:fld>
            <a:endParaRPr lang="fa-IR"/>
          </a:p>
        </p:txBody>
      </p:sp>
      <p:sp>
        <p:nvSpPr>
          <p:cNvPr id="6" name="Footer Placeholder 4"/>
          <p:cNvSpPr txBox="1">
            <a:spLocks noGrp="1"/>
          </p:cNvSpPr>
          <p:nvPr>
            <p:ph type="ftr" sz="quarter" idx="9"/>
          </p:nvPr>
        </p:nvSpPr>
        <p:spPr/>
        <p:txBody>
          <a:bodyPr/>
          <a:lstStyle>
            <a:lvl1pPr>
              <a:defRPr/>
            </a:lvl1pPr>
          </a:lstStyle>
          <a:p>
            <a:pPr lvl="0"/>
            <a:endParaRPr lang="fa-IR"/>
          </a:p>
        </p:txBody>
      </p:sp>
      <p:sp>
        <p:nvSpPr>
          <p:cNvPr id="7" name="Slide Number Placeholder 5"/>
          <p:cNvSpPr txBox="1">
            <a:spLocks noGrp="1"/>
          </p:cNvSpPr>
          <p:nvPr>
            <p:ph type="sldNum" sz="quarter" idx="8"/>
          </p:nvPr>
        </p:nvSpPr>
        <p:spPr/>
        <p:txBody>
          <a:bodyPr/>
          <a:lstStyle>
            <a:lvl1pPr>
              <a:defRPr/>
            </a:lvl1pPr>
          </a:lstStyle>
          <a:p>
            <a:pPr lvl="0"/>
            <a:fld id="{77B9A1DB-8C07-4E7A-8AEA-CB1DF75F2C66}" type="slidenum">
              <a:t>‹#›</a:t>
            </a:fld>
            <a:endParaRPr lang="fa-IR"/>
          </a:p>
        </p:txBody>
      </p:sp>
    </p:spTree>
    <p:extLst>
      <p:ext uri="{BB962C8B-B14F-4D97-AF65-F5344CB8AC3E}">
        <p14:creationId xmlns:p14="http://schemas.microsoft.com/office/powerpoint/2010/main" val="2625548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2015072" y="1752603"/>
            <a:ext cx="8158688" cy="1822518"/>
          </a:xfrm>
        </p:spPr>
        <p:txBody>
          <a:bodyPr anchor="b"/>
          <a:lstStyle>
            <a:lvl1pPr>
              <a:defRPr/>
            </a:lvl1pPr>
          </a:lstStyle>
          <a:p>
            <a:pPr lvl="0"/>
            <a:r>
              <a:rPr lang="en-US"/>
              <a:t>Click to edit Master title style</a:t>
            </a:r>
          </a:p>
        </p:txBody>
      </p:sp>
      <p:sp>
        <p:nvSpPr>
          <p:cNvPr id="3" name="Text Placeholder 2"/>
          <p:cNvSpPr txBox="1">
            <a:spLocks noGrp="1"/>
          </p:cNvSpPr>
          <p:nvPr>
            <p:ph type="body" idx="1"/>
          </p:nvPr>
        </p:nvSpPr>
        <p:spPr>
          <a:xfrm>
            <a:off x="2015063" y="3846048"/>
            <a:ext cx="8158688" cy="954551"/>
          </a:xfrm>
        </p:spPr>
        <p:txBody>
          <a:bodyPr anchorCtr="1"/>
          <a:lstStyle>
            <a:lvl1pPr marL="0" indent="0" algn="ctr">
              <a:buNone/>
              <a:defRPr>
                <a:solidFill>
                  <a:srgbClr val="000000"/>
                </a:solidFill>
              </a:defRPr>
            </a:lvl1pPr>
          </a:lstStyle>
          <a:p>
            <a:pPr lvl="0"/>
            <a:r>
              <a:rPr lang="en-US"/>
              <a:t>Click to edit Master text styles</a:t>
            </a:r>
          </a:p>
        </p:txBody>
      </p:sp>
      <p:sp>
        <p:nvSpPr>
          <p:cNvPr id="4" name="Date Placeholder 3"/>
          <p:cNvSpPr txBox="1">
            <a:spLocks noGrp="1"/>
          </p:cNvSpPr>
          <p:nvPr>
            <p:ph type="dt" sz="half" idx="7"/>
          </p:nvPr>
        </p:nvSpPr>
        <p:spPr/>
        <p:txBody>
          <a:bodyPr/>
          <a:lstStyle>
            <a:lvl1pPr>
              <a:defRPr/>
            </a:lvl1pPr>
          </a:lstStyle>
          <a:p>
            <a:pPr lvl="0"/>
            <a:fld id="{A202D2AA-3E92-4028-A2B5-0CFF8A06234B}" type="datetime1">
              <a:rPr lang="fa-IR"/>
              <a:pPr lvl="0"/>
              <a:t>24/11/1445</a:t>
            </a:fld>
            <a:endParaRPr lang="fa-IR"/>
          </a:p>
        </p:txBody>
      </p:sp>
      <p:sp>
        <p:nvSpPr>
          <p:cNvPr id="5" name="Footer Placeholder 4"/>
          <p:cNvSpPr txBox="1">
            <a:spLocks noGrp="1"/>
          </p:cNvSpPr>
          <p:nvPr>
            <p:ph type="ftr" sz="quarter" idx="9"/>
          </p:nvPr>
        </p:nvSpPr>
        <p:spPr/>
        <p:txBody>
          <a:bodyPr/>
          <a:lstStyle>
            <a:lvl1pPr>
              <a:defRPr/>
            </a:lvl1pPr>
          </a:lstStyle>
          <a:p>
            <a:pPr lvl="0"/>
            <a:endParaRPr lang="fa-IR"/>
          </a:p>
        </p:txBody>
      </p:sp>
      <p:sp>
        <p:nvSpPr>
          <p:cNvPr id="6" name="Slide Number Placeholder 5"/>
          <p:cNvSpPr txBox="1">
            <a:spLocks noGrp="1"/>
          </p:cNvSpPr>
          <p:nvPr>
            <p:ph type="sldNum" sz="quarter" idx="8"/>
          </p:nvPr>
        </p:nvSpPr>
        <p:spPr/>
        <p:txBody>
          <a:bodyPr/>
          <a:lstStyle>
            <a:lvl1pPr>
              <a:defRPr/>
            </a:lvl1pPr>
          </a:lstStyle>
          <a:p>
            <a:pPr lvl="0"/>
            <a:fld id="{E254B36E-BD6D-4594-B3B4-B5CF3D9AAC3A}" type="slidenum">
              <a:t>‹#›</a:t>
            </a:fld>
            <a:endParaRPr lang="fa-IR"/>
          </a:p>
        </p:txBody>
      </p:sp>
      <p:cxnSp>
        <p:nvCxnSpPr>
          <p:cNvPr id="7" name="Straight Connector 15"/>
          <p:cNvCxnSpPr/>
          <p:nvPr/>
        </p:nvCxnSpPr>
        <p:spPr>
          <a:xfrm>
            <a:off x="2012722" y="3710589"/>
            <a:ext cx="8163379"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335070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2" name="Straight Connector 7"/>
          <p:cNvCxnSpPr/>
          <p:nvPr/>
        </p:nvCxnSpPr>
        <p:spPr>
          <a:xfrm>
            <a:off x="1396169" y="2421468"/>
            <a:ext cx="9407302" cy="0"/>
          </a:xfrm>
          <a:prstGeom prst="straightConnector1">
            <a:avLst/>
          </a:prstGeom>
          <a:noFill/>
          <a:ln w="15873" cap="flat">
            <a:solidFill>
              <a:srgbClr val="83992A"/>
            </a:solidFill>
            <a:prstDash val="solid"/>
            <a:miter/>
          </a:ln>
        </p:spPr>
      </p:cxnSp>
      <p:sp>
        <p:nvSpPr>
          <p:cNvPr id="3" name="Title 1"/>
          <p:cNvSpPr txBox="1">
            <a:spLocks noGrp="1"/>
          </p:cNvSpPr>
          <p:nvPr>
            <p:ph type="title"/>
          </p:nvPr>
        </p:nvSpPr>
        <p:spPr/>
        <p:txBody>
          <a:bodyPr/>
          <a:lstStyle>
            <a:lvl1pPr>
              <a:defRPr/>
            </a:lvl1pPr>
          </a:lstStyle>
          <a:p>
            <a:pPr lvl="0"/>
            <a:r>
              <a:rPr lang="en-US"/>
              <a:t>Click to edit Master title style</a:t>
            </a:r>
          </a:p>
        </p:txBody>
      </p:sp>
      <p:sp>
        <p:nvSpPr>
          <p:cNvPr id="4" name="Content Placeholder 2"/>
          <p:cNvSpPr txBox="1">
            <a:spLocks noGrp="1"/>
          </p:cNvSpPr>
          <p:nvPr>
            <p:ph idx="1"/>
          </p:nvPr>
        </p:nvSpPr>
        <p:spPr>
          <a:xfrm>
            <a:off x="1298448" y="2560320"/>
            <a:ext cx="4718303" cy="3310128"/>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txBox="1">
            <a:spLocks noGrp="1"/>
          </p:cNvSpPr>
          <p:nvPr>
            <p:ph idx="2"/>
          </p:nvPr>
        </p:nvSpPr>
        <p:spPr>
          <a:xfrm>
            <a:off x="6181344" y="2560320"/>
            <a:ext cx="4718303" cy="3310128"/>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txBox="1">
            <a:spLocks noGrp="1"/>
          </p:cNvSpPr>
          <p:nvPr>
            <p:ph type="dt" sz="half" idx="7"/>
          </p:nvPr>
        </p:nvSpPr>
        <p:spPr/>
        <p:txBody>
          <a:bodyPr/>
          <a:lstStyle>
            <a:lvl1pPr>
              <a:defRPr/>
            </a:lvl1pPr>
          </a:lstStyle>
          <a:p>
            <a:pPr lvl="0"/>
            <a:fld id="{2D5D50EB-22FC-453F-B685-6AE6E7E3B96B}" type="datetime1">
              <a:rPr lang="fa-IR"/>
              <a:pPr lvl="0"/>
              <a:t>24/11/1445</a:t>
            </a:fld>
            <a:endParaRPr lang="fa-IR"/>
          </a:p>
        </p:txBody>
      </p:sp>
      <p:sp>
        <p:nvSpPr>
          <p:cNvPr id="7" name="Footer Placeholder 5"/>
          <p:cNvSpPr txBox="1">
            <a:spLocks noGrp="1"/>
          </p:cNvSpPr>
          <p:nvPr>
            <p:ph type="ftr" sz="quarter" idx="9"/>
          </p:nvPr>
        </p:nvSpPr>
        <p:spPr/>
        <p:txBody>
          <a:bodyPr/>
          <a:lstStyle>
            <a:lvl1pPr>
              <a:defRPr/>
            </a:lvl1pPr>
          </a:lstStyle>
          <a:p>
            <a:pPr lvl="0"/>
            <a:endParaRPr lang="fa-IR"/>
          </a:p>
        </p:txBody>
      </p:sp>
      <p:sp>
        <p:nvSpPr>
          <p:cNvPr id="8" name="Slide Number Placeholder 6"/>
          <p:cNvSpPr txBox="1">
            <a:spLocks noGrp="1"/>
          </p:cNvSpPr>
          <p:nvPr>
            <p:ph type="sldNum" sz="quarter" idx="8"/>
          </p:nvPr>
        </p:nvSpPr>
        <p:spPr/>
        <p:txBody>
          <a:bodyPr/>
          <a:lstStyle>
            <a:lvl1pPr>
              <a:defRPr/>
            </a:lvl1pPr>
          </a:lstStyle>
          <a:p>
            <a:pPr lvl="0"/>
            <a:fld id="{066D80FE-372E-4D69-8926-877245F5F67B}" type="slidenum">
              <a:t>‹#›</a:t>
            </a:fld>
            <a:endParaRPr lang="fa-IR"/>
          </a:p>
        </p:txBody>
      </p:sp>
    </p:spTree>
    <p:extLst>
      <p:ext uri="{BB962C8B-B14F-4D97-AF65-F5344CB8AC3E}">
        <p14:creationId xmlns:p14="http://schemas.microsoft.com/office/powerpoint/2010/main" val="2849300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Text Placeholder 2"/>
          <p:cNvSpPr txBox="1">
            <a:spLocks noGrp="1"/>
          </p:cNvSpPr>
          <p:nvPr>
            <p:ph type="body" idx="1"/>
          </p:nvPr>
        </p:nvSpPr>
        <p:spPr>
          <a:xfrm>
            <a:off x="1295403" y="2658535"/>
            <a:ext cx="4718303" cy="576264"/>
          </a:xfrm>
        </p:spPr>
        <p:txBody>
          <a:bodyPr anchor="b">
            <a:noAutofit/>
          </a:bodyPr>
          <a:lstStyle>
            <a:lvl1pPr marL="0" indent="0">
              <a:spcBef>
                <a:spcPts val="670"/>
              </a:spcBef>
              <a:buNone/>
              <a:defRPr sz="2800">
                <a:solidFill>
                  <a:srgbClr val="83992A"/>
                </a:solidFill>
              </a:defRPr>
            </a:lvl1pPr>
          </a:lstStyle>
          <a:p>
            <a:pPr lvl="0"/>
            <a:r>
              <a:rPr lang="en-US"/>
              <a:t>Click to edit Master text styles</a:t>
            </a:r>
          </a:p>
        </p:txBody>
      </p:sp>
      <p:sp>
        <p:nvSpPr>
          <p:cNvPr id="4" name="Content Placeholder 3"/>
          <p:cNvSpPr txBox="1">
            <a:spLocks noGrp="1"/>
          </p:cNvSpPr>
          <p:nvPr>
            <p:ph idx="2"/>
          </p:nvPr>
        </p:nvSpPr>
        <p:spPr>
          <a:xfrm>
            <a:off x="1295403" y="3243257"/>
            <a:ext cx="4718303" cy="263260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txBox="1">
            <a:spLocks noGrp="1"/>
          </p:cNvSpPr>
          <p:nvPr>
            <p:ph type="body" idx="3"/>
          </p:nvPr>
        </p:nvSpPr>
        <p:spPr>
          <a:xfrm>
            <a:off x="6180667" y="2658535"/>
            <a:ext cx="4718303" cy="576264"/>
          </a:xfrm>
        </p:spPr>
        <p:txBody>
          <a:bodyPr anchor="b">
            <a:noAutofit/>
          </a:bodyPr>
          <a:lstStyle>
            <a:lvl1pPr marL="0" indent="0">
              <a:spcBef>
                <a:spcPts val="670"/>
              </a:spcBef>
              <a:buNone/>
              <a:defRPr sz="2800">
                <a:solidFill>
                  <a:srgbClr val="83992A"/>
                </a:solidFill>
              </a:defRPr>
            </a:lvl1pPr>
          </a:lstStyle>
          <a:p>
            <a:pPr lvl="0"/>
            <a:r>
              <a:rPr lang="en-US"/>
              <a:t>Click to edit Master text styles</a:t>
            </a:r>
          </a:p>
        </p:txBody>
      </p:sp>
      <p:sp>
        <p:nvSpPr>
          <p:cNvPr id="6" name="Content Placeholder 5"/>
          <p:cNvSpPr txBox="1">
            <a:spLocks noGrp="1"/>
          </p:cNvSpPr>
          <p:nvPr>
            <p:ph idx="4"/>
          </p:nvPr>
        </p:nvSpPr>
        <p:spPr>
          <a:xfrm>
            <a:off x="6180667" y="3243257"/>
            <a:ext cx="4718303" cy="263260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txBox="1">
            <a:spLocks noGrp="1"/>
          </p:cNvSpPr>
          <p:nvPr>
            <p:ph type="dt" sz="half" idx="7"/>
          </p:nvPr>
        </p:nvSpPr>
        <p:spPr/>
        <p:txBody>
          <a:bodyPr/>
          <a:lstStyle>
            <a:lvl1pPr>
              <a:defRPr/>
            </a:lvl1pPr>
          </a:lstStyle>
          <a:p>
            <a:pPr lvl="0"/>
            <a:fld id="{AF89F2FA-BF56-44EF-9B3B-1D1777E74860}" type="datetime1">
              <a:rPr lang="fa-IR"/>
              <a:pPr lvl="0"/>
              <a:t>24/11/1445</a:t>
            </a:fld>
            <a:endParaRPr lang="fa-IR"/>
          </a:p>
        </p:txBody>
      </p:sp>
      <p:sp>
        <p:nvSpPr>
          <p:cNvPr id="8" name="Footer Placeholder 7"/>
          <p:cNvSpPr txBox="1">
            <a:spLocks noGrp="1"/>
          </p:cNvSpPr>
          <p:nvPr>
            <p:ph type="ftr" sz="quarter" idx="9"/>
          </p:nvPr>
        </p:nvSpPr>
        <p:spPr/>
        <p:txBody>
          <a:bodyPr/>
          <a:lstStyle>
            <a:lvl1pPr>
              <a:defRPr/>
            </a:lvl1pPr>
          </a:lstStyle>
          <a:p>
            <a:pPr lvl="0"/>
            <a:endParaRPr lang="fa-IR"/>
          </a:p>
        </p:txBody>
      </p:sp>
      <p:sp>
        <p:nvSpPr>
          <p:cNvPr id="9" name="Slide Number Placeholder 8"/>
          <p:cNvSpPr txBox="1">
            <a:spLocks noGrp="1"/>
          </p:cNvSpPr>
          <p:nvPr>
            <p:ph type="sldNum" sz="quarter" idx="8"/>
          </p:nvPr>
        </p:nvSpPr>
        <p:spPr/>
        <p:txBody>
          <a:bodyPr/>
          <a:lstStyle>
            <a:lvl1pPr>
              <a:defRPr/>
            </a:lvl1pPr>
          </a:lstStyle>
          <a:p>
            <a:pPr lvl="0"/>
            <a:fld id="{C3FDA4E5-4BAC-4EB5-A1E5-8C7E8167B541}" type="slidenum">
              <a:t>‹#›</a:t>
            </a:fld>
            <a:endParaRPr lang="fa-IR"/>
          </a:p>
        </p:txBody>
      </p:sp>
      <p:cxnSp>
        <p:nvCxnSpPr>
          <p:cNvPr id="10" name="Straight Connector 17"/>
          <p:cNvCxnSpPr/>
          <p:nvPr/>
        </p:nvCxnSpPr>
        <p:spPr>
          <a:xfrm>
            <a:off x="1396169" y="2421468"/>
            <a:ext cx="9407302"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972578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Date Placeholder 2"/>
          <p:cNvSpPr txBox="1">
            <a:spLocks noGrp="1"/>
          </p:cNvSpPr>
          <p:nvPr>
            <p:ph type="dt" sz="half" idx="7"/>
          </p:nvPr>
        </p:nvSpPr>
        <p:spPr/>
        <p:txBody>
          <a:bodyPr/>
          <a:lstStyle>
            <a:lvl1pPr>
              <a:defRPr/>
            </a:lvl1pPr>
          </a:lstStyle>
          <a:p>
            <a:pPr lvl="0"/>
            <a:fld id="{DE2FE90B-11D5-437C-800C-7BC41ED1CE56}" type="datetime1">
              <a:rPr lang="fa-IR"/>
              <a:pPr lvl="0"/>
              <a:t>24/11/1445</a:t>
            </a:fld>
            <a:endParaRPr lang="fa-IR"/>
          </a:p>
        </p:txBody>
      </p:sp>
      <p:sp>
        <p:nvSpPr>
          <p:cNvPr id="4" name="Footer Placeholder 3"/>
          <p:cNvSpPr txBox="1">
            <a:spLocks noGrp="1"/>
          </p:cNvSpPr>
          <p:nvPr>
            <p:ph type="ftr" sz="quarter" idx="9"/>
          </p:nvPr>
        </p:nvSpPr>
        <p:spPr/>
        <p:txBody>
          <a:bodyPr/>
          <a:lstStyle>
            <a:lvl1pPr>
              <a:defRPr/>
            </a:lvl1pPr>
          </a:lstStyle>
          <a:p>
            <a:pPr lvl="0"/>
            <a:endParaRPr lang="fa-IR"/>
          </a:p>
        </p:txBody>
      </p:sp>
      <p:sp>
        <p:nvSpPr>
          <p:cNvPr id="5" name="Slide Number Placeholder 4"/>
          <p:cNvSpPr txBox="1">
            <a:spLocks noGrp="1"/>
          </p:cNvSpPr>
          <p:nvPr>
            <p:ph type="sldNum" sz="quarter" idx="8"/>
          </p:nvPr>
        </p:nvSpPr>
        <p:spPr/>
        <p:txBody>
          <a:bodyPr/>
          <a:lstStyle>
            <a:lvl1pPr>
              <a:defRPr/>
            </a:lvl1pPr>
          </a:lstStyle>
          <a:p>
            <a:pPr lvl="0"/>
            <a:fld id="{EA40939D-1DBD-493A-9B7D-FED8B31F8462}" type="slidenum">
              <a:t>‹#›</a:t>
            </a:fld>
            <a:endParaRPr lang="fa-IR"/>
          </a:p>
        </p:txBody>
      </p:sp>
    </p:spTree>
    <p:extLst>
      <p:ext uri="{BB962C8B-B14F-4D97-AF65-F5344CB8AC3E}">
        <p14:creationId xmlns:p14="http://schemas.microsoft.com/office/powerpoint/2010/main" val="1934903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pPr lvl="0"/>
            <a:fld id="{F49186A1-6BB1-411E-97CC-CD320A9DF0B5}" type="datetime1">
              <a:rPr lang="fa-IR"/>
              <a:pPr lvl="0"/>
              <a:t>24/11/1445</a:t>
            </a:fld>
            <a:endParaRPr lang="fa-IR"/>
          </a:p>
        </p:txBody>
      </p:sp>
      <p:sp>
        <p:nvSpPr>
          <p:cNvPr id="3" name="Footer Placeholder 2"/>
          <p:cNvSpPr txBox="1">
            <a:spLocks noGrp="1"/>
          </p:cNvSpPr>
          <p:nvPr>
            <p:ph type="ftr" sz="quarter" idx="9"/>
          </p:nvPr>
        </p:nvSpPr>
        <p:spPr/>
        <p:txBody>
          <a:bodyPr/>
          <a:lstStyle>
            <a:lvl1pPr>
              <a:defRPr/>
            </a:lvl1pPr>
          </a:lstStyle>
          <a:p>
            <a:pPr lvl="0"/>
            <a:endParaRPr lang="fa-IR"/>
          </a:p>
        </p:txBody>
      </p:sp>
      <p:sp>
        <p:nvSpPr>
          <p:cNvPr id="4" name="Slide Number Placeholder 3"/>
          <p:cNvSpPr txBox="1">
            <a:spLocks noGrp="1"/>
          </p:cNvSpPr>
          <p:nvPr>
            <p:ph type="sldNum" sz="quarter" idx="8"/>
          </p:nvPr>
        </p:nvSpPr>
        <p:spPr/>
        <p:txBody>
          <a:bodyPr/>
          <a:lstStyle>
            <a:lvl1pPr>
              <a:defRPr/>
            </a:lvl1pPr>
          </a:lstStyle>
          <a:p>
            <a:pPr lvl="0"/>
            <a:fld id="{9877061A-45DD-472E-9ABD-9918A3B9227D}" type="slidenum">
              <a:t>‹#›</a:t>
            </a:fld>
            <a:endParaRPr lang="fa-IR"/>
          </a:p>
        </p:txBody>
      </p:sp>
    </p:spTree>
    <p:extLst>
      <p:ext uri="{BB962C8B-B14F-4D97-AF65-F5344CB8AC3E}">
        <p14:creationId xmlns:p14="http://schemas.microsoft.com/office/powerpoint/2010/main" val="589093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293811" y="1388534"/>
            <a:ext cx="3718453" cy="1371600"/>
          </a:xfrm>
        </p:spPr>
        <p:txBody>
          <a:bodyPr anchor="b"/>
          <a:lstStyle>
            <a:lvl1pPr>
              <a:defRPr sz="2400"/>
            </a:lvl1pPr>
          </a:lstStyle>
          <a:p>
            <a:pPr lvl="0"/>
            <a:r>
              <a:rPr lang="en-US"/>
              <a:t>Click to edit Master title style</a:t>
            </a:r>
          </a:p>
        </p:txBody>
      </p:sp>
      <p:sp>
        <p:nvSpPr>
          <p:cNvPr id="3" name="Content Placeholder 2"/>
          <p:cNvSpPr txBox="1">
            <a:spLocks noGrp="1"/>
          </p:cNvSpPr>
          <p:nvPr>
            <p:ph idx="1"/>
          </p:nvPr>
        </p:nvSpPr>
        <p:spPr>
          <a:xfrm>
            <a:off x="5418670" y="982129"/>
            <a:ext cx="5469465" cy="4893731"/>
          </a:xfrm>
        </p:spPr>
        <p:txBody>
          <a:bodyPr anchor="ct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txBox="1">
            <a:spLocks noGrp="1"/>
          </p:cNvSpPr>
          <p:nvPr>
            <p:ph type="body" idx="2"/>
          </p:nvPr>
        </p:nvSpPr>
        <p:spPr>
          <a:xfrm>
            <a:off x="1293811" y="3031062"/>
            <a:ext cx="3718453" cy="2438403"/>
          </a:xfrm>
        </p:spPr>
        <p:txBody>
          <a:bodyPr anchorCtr="1"/>
          <a:lstStyle>
            <a:lvl1pPr marL="0" indent="0" algn="ctr">
              <a:spcBef>
                <a:spcPts val="400"/>
              </a:spcBef>
              <a:buNone/>
              <a:defRPr sz="16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644CBBA4-DC73-4191-9038-D6A2A5F1FFAB}" type="datetime1">
              <a:rPr lang="fa-IR"/>
              <a:pPr lvl="0"/>
              <a:t>24/11/1445</a:t>
            </a:fld>
            <a:endParaRPr lang="fa-IR"/>
          </a:p>
        </p:txBody>
      </p:sp>
      <p:sp>
        <p:nvSpPr>
          <p:cNvPr id="6" name="Footer Placeholder 5"/>
          <p:cNvSpPr txBox="1">
            <a:spLocks noGrp="1"/>
          </p:cNvSpPr>
          <p:nvPr>
            <p:ph type="ftr" sz="quarter" idx="9"/>
          </p:nvPr>
        </p:nvSpPr>
        <p:spPr/>
        <p:txBody>
          <a:bodyPr/>
          <a:lstStyle>
            <a:lvl1pPr>
              <a:defRPr/>
            </a:lvl1pPr>
          </a:lstStyle>
          <a:p>
            <a:pPr lvl="0"/>
            <a:endParaRPr lang="fa-IR"/>
          </a:p>
        </p:txBody>
      </p:sp>
      <p:sp>
        <p:nvSpPr>
          <p:cNvPr id="7" name="Slide Number Placeholder 6"/>
          <p:cNvSpPr txBox="1">
            <a:spLocks noGrp="1"/>
          </p:cNvSpPr>
          <p:nvPr>
            <p:ph type="sldNum" sz="quarter" idx="8"/>
          </p:nvPr>
        </p:nvSpPr>
        <p:spPr/>
        <p:txBody>
          <a:bodyPr/>
          <a:lstStyle>
            <a:lvl1pPr>
              <a:defRPr/>
            </a:lvl1pPr>
          </a:lstStyle>
          <a:p>
            <a:pPr lvl="0"/>
            <a:fld id="{728D8850-CA4C-41DB-90F2-D719D4E786AC}" type="slidenum">
              <a:t>‹#›</a:t>
            </a:fld>
            <a:endParaRPr lang="fa-IR"/>
          </a:p>
        </p:txBody>
      </p:sp>
      <p:cxnSp>
        <p:nvCxnSpPr>
          <p:cNvPr id="8" name="Straight Connector 15"/>
          <p:cNvCxnSpPr/>
          <p:nvPr/>
        </p:nvCxnSpPr>
        <p:spPr>
          <a:xfrm>
            <a:off x="1396169" y="2912528"/>
            <a:ext cx="3514497" cy="0"/>
          </a:xfrm>
          <a:prstGeom prst="straightConnector1">
            <a:avLst/>
          </a:prstGeom>
          <a:noFill/>
          <a:ln w="15873" cap="flat">
            <a:solidFill>
              <a:srgbClr val="83992A"/>
            </a:solidFill>
            <a:prstDash val="solid"/>
            <a:miter/>
          </a:ln>
        </p:spPr>
      </p:cxnSp>
    </p:spTree>
    <p:extLst>
      <p:ext uri="{BB962C8B-B14F-4D97-AF65-F5344CB8AC3E}">
        <p14:creationId xmlns:p14="http://schemas.microsoft.com/office/powerpoint/2010/main" val="1100061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1295403" y="1883828"/>
            <a:ext cx="6241813" cy="1371600"/>
          </a:xfrm>
        </p:spPr>
        <p:txBody>
          <a:bodyPr anchor="b"/>
          <a:lstStyle>
            <a:lvl1pPr>
              <a:defRPr sz="2800"/>
            </a:lvl1pPr>
          </a:lstStyle>
          <a:p>
            <a:pPr lvl="0"/>
            <a:r>
              <a:rPr lang="en-US"/>
              <a:t>Click to edit Master title style</a:t>
            </a:r>
          </a:p>
        </p:txBody>
      </p:sp>
      <p:sp>
        <p:nvSpPr>
          <p:cNvPr id="3" name="Picture Placeholder 2"/>
          <p:cNvSpPr txBox="1">
            <a:spLocks noGrp="1"/>
          </p:cNvSpPr>
          <p:nvPr>
            <p:ph type="pic" idx="1"/>
          </p:nvPr>
        </p:nvSpPr>
        <p:spPr>
          <a:xfrm>
            <a:off x="8094826" y="1041401"/>
            <a:ext cx="3063349" cy="4775197"/>
          </a:xfrm>
          <a:ln w="57150">
            <a:solidFill>
              <a:srgbClr val="7F7F7F"/>
            </a:solidFill>
            <a:prstDash val="solid"/>
            <a:miter/>
          </a:ln>
        </p:spPr>
        <p:txBody>
          <a:bodyPr anchorCtr="1"/>
          <a:lstStyle>
            <a:lvl1pPr marL="0" indent="0" algn="ctr">
              <a:spcBef>
                <a:spcPts val="400"/>
              </a:spcBef>
              <a:buNone/>
              <a:defRPr sz="1600"/>
            </a:lvl1pPr>
          </a:lstStyle>
          <a:p>
            <a:pPr lvl="0"/>
            <a:r>
              <a:rPr lang="en-US"/>
              <a:t>Click icon to add picture</a:t>
            </a:r>
          </a:p>
        </p:txBody>
      </p:sp>
      <p:sp>
        <p:nvSpPr>
          <p:cNvPr id="4" name="Text Placeholder 3"/>
          <p:cNvSpPr txBox="1">
            <a:spLocks noGrp="1"/>
          </p:cNvSpPr>
          <p:nvPr>
            <p:ph type="body" idx="2"/>
          </p:nvPr>
        </p:nvSpPr>
        <p:spPr>
          <a:xfrm>
            <a:off x="1295403" y="3255428"/>
            <a:ext cx="6241813" cy="1828800"/>
          </a:xfrm>
        </p:spPr>
        <p:txBody>
          <a:bodyPr anchorCtr="1"/>
          <a:lstStyle>
            <a:lvl1pPr marL="0" indent="0" algn="ctr">
              <a:spcBef>
                <a:spcPts val="400"/>
              </a:spcBef>
              <a:buNone/>
              <a:defRPr sz="18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95FEB865-C4DC-4330-8E32-E24477C9F9E9}" type="datetime1">
              <a:rPr lang="fa-IR"/>
              <a:pPr lvl="0"/>
              <a:t>24/11/1445</a:t>
            </a:fld>
            <a:endParaRPr lang="fa-IR"/>
          </a:p>
        </p:txBody>
      </p:sp>
      <p:sp>
        <p:nvSpPr>
          <p:cNvPr id="6" name="Footer Placeholder 5"/>
          <p:cNvSpPr txBox="1">
            <a:spLocks noGrp="1"/>
          </p:cNvSpPr>
          <p:nvPr>
            <p:ph type="ftr" sz="quarter" idx="9"/>
          </p:nvPr>
        </p:nvSpPr>
        <p:spPr/>
        <p:txBody>
          <a:bodyPr/>
          <a:lstStyle>
            <a:lvl1pPr>
              <a:defRPr/>
            </a:lvl1pPr>
          </a:lstStyle>
          <a:p>
            <a:pPr lvl="0"/>
            <a:endParaRPr lang="fa-IR"/>
          </a:p>
        </p:txBody>
      </p:sp>
      <p:sp>
        <p:nvSpPr>
          <p:cNvPr id="7" name="Slide Number Placeholder 6"/>
          <p:cNvSpPr txBox="1">
            <a:spLocks noGrp="1"/>
          </p:cNvSpPr>
          <p:nvPr>
            <p:ph type="sldNum" sz="quarter" idx="8"/>
          </p:nvPr>
        </p:nvSpPr>
        <p:spPr/>
        <p:txBody>
          <a:bodyPr/>
          <a:lstStyle>
            <a:lvl1pPr>
              <a:defRPr/>
            </a:lvl1pPr>
          </a:lstStyle>
          <a:p>
            <a:pPr lvl="0"/>
            <a:fld id="{4ECCEEB3-D1C3-4EE4-BC10-41D28A43A317}" type="slidenum">
              <a:t>‹#›</a:t>
            </a:fld>
            <a:endParaRPr lang="fa-IR"/>
          </a:p>
        </p:txBody>
      </p:sp>
    </p:spTree>
    <p:extLst>
      <p:ext uri="{BB962C8B-B14F-4D97-AF65-F5344CB8AC3E}">
        <p14:creationId xmlns:p14="http://schemas.microsoft.com/office/powerpoint/2010/main" val="24920825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stretch>
            <a:fillRect/>
          </a:stretch>
        </a:blipFill>
        <a:effectLst/>
      </p:bgPr>
    </p:bg>
    <p:spTree>
      <p:nvGrpSpPr>
        <p:cNvPr id="1" name=""/>
        <p:cNvGrpSpPr/>
        <p:nvPr/>
      </p:nvGrpSpPr>
      <p:grpSpPr>
        <a:xfrm>
          <a:off x="0" y="0"/>
          <a:ext cx="0" cy="0"/>
          <a:chOff x="0" y="0"/>
          <a:chExt cx="0" cy="0"/>
        </a:xfrm>
      </p:grpSpPr>
      <p:grpSp>
        <p:nvGrpSpPr>
          <p:cNvPr id="2" name="Group 6"/>
          <p:cNvGrpSpPr/>
          <p:nvPr/>
        </p:nvGrpSpPr>
        <p:grpSpPr>
          <a:xfrm>
            <a:off x="-15736" y="0"/>
            <a:ext cx="12229962" cy="6856216"/>
            <a:chOff x="-15736" y="0"/>
            <a:chExt cx="12229962" cy="6856216"/>
          </a:xfrm>
        </p:grpSpPr>
        <p:pic>
          <p:nvPicPr>
            <p:cNvPr id="3" name="Picture 7" descr="HD-PanelContent.png">
              <a:extLst>
                <a:ext uri="{FF2B5EF4-FFF2-40B4-BE49-F238E27FC236}">
                  <a16:creationId xmlns:a16="http://schemas.microsoft.com/office/drawing/2014/main" id="{00000000-0000-0000-0000-000000000000}"/>
                </a:ext>
              </a:extLst>
            </p:cNvPr>
            <p:cNvPicPr>
              <a:picLocks noChangeAspect="1"/>
            </p:cNvPicPr>
            <p:nvPr/>
          </p:nvPicPr>
          <p:blipFill>
            <a:blip r:embed="rId20"/>
            <a:stretch>
              <a:fillRect/>
            </a:stretch>
          </p:blipFill>
          <p:spPr>
            <a:xfrm>
              <a:off x="0" y="0"/>
              <a:ext cx="12188823" cy="6856216"/>
            </a:xfrm>
            <a:prstGeom prst="rect">
              <a:avLst/>
            </a:prstGeom>
            <a:noFill/>
            <a:ln cap="flat">
              <a:noFill/>
            </a:ln>
          </p:spPr>
        </p:pic>
        <p:sp>
          <p:nvSpPr>
            <p:cNvPr id="4" name="Rectangle 8"/>
            <p:cNvSpPr/>
            <p:nvPr/>
          </p:nvSpPr>
          <p:spPr>
            <a:xfrm>
              <a:off x="608011" y="609603"/>
              <a:ext cx="10972800" cy="5638803"/>
            </a:xfrm>
            <a:prstGeom prst="rect">
              <a:avLst/>
            </a:prstGeom>
            <a:noFill/>
            <a:ln w="15873" cap="flat">
              <a:solidFill>
                <a:srgbClr val="83992A"/>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bg-BG" sz="1800" b="0" i="0" u="none" strike="noStrike" kern="1200" cap="none" spc="0" baseline="0">
                <a:solidFill>
                  <a:srgbClr val="000000"/>
                </a:solidFill>
                <a:uFillTx/>
                <a:latin typeface="Calibri"/>
              </a:endParaRPr>
            </a:p>
          </p:txBody>
        </p:sp>
        <p:pic>
          <p:nvPicPr>
            <p:cNvPr id="5" name="Picture 9" descr="HDRibbonContent-UniformTrim.png">
              <a:extLst>
                <a:ext uri="{FF2B5EF4-FFF2-40B4-BE49-F238E27FC236}">
                  <a16:creationId xmlns:a16="http://schemas.microsoft.com/office/drawing/2014/main" id="{00000000-0000-0000-0000-000000000000}"/>
                </a:ext>
              </a:extLst>
            </p:cNvPr>
            <p:cNvPicPr>
              <a:picLocks noChangeAspect="1"/>
            </p:cNvPicPr>
            <p:nvPr/>
          </p:nvPicPr>
          <p:blipFill>
            <a:blip r:embed="rId21"/>
            <a:srcRect/>
            <a:stretch>
              <a:fillRect/>
            </a:stretch>
          </p:blipFill>
          <p:spPr>
            <a:xfrm>
              <a:off x="-15736" y="3153829"/>
              <a:ext cx="777240" cy="606420"/>
            </a:xfrm>
            <a:prstGeom prst="rect">
              <a:avLst/>
            </a:prstGeom>
            <a:noFill/>
            <a:ln cap="flat">
              <a:noFill/>
            </a:ln>
          </p:spPr>
        </p:pic>
        <p:pic>
          <p:nvPicPr>
            <p:cNvPr id="6" name="Picture 10" descr="HDRibbonContent-UniformTrim.png">
              <a:extLst>
                <a:ext uri="{FF2B5EF4-FFF2-40B4-BE49-F238E27FC236}">
                  <a16:creationId xmlns:a16="http://schemas.microsoft.com/office/drawing/2014/main" id="{00000000-0000-0000-0000-000000000000}"/>
                </a:ext>
              </a:extLst>
            </p:cNvPr>
            <p:cNvPicPr>
              <a:picLocks noChangeAspect="1"/>
            </p:cNvPicPr>
            <p:nvPr/>
          </p:nvPicPr>
          <p:blipFill>
            <a:blip r:embed="rId21"/>
            <a:srcRect/>
            <a:stretch>
              <a:fillRect/>
            </a:stretch>
          </p:blipFill>
          <p:spPr>
            <a:xfrm>
              <a:off x="11436986" y="3153829"/>
              <a:ext cx="777240" cy="606420"/>
            </a:xfrm>
            <a:prstGeom prst="rect">
              <a:avLst/>
            </a:prstGeom>
            <a:noFill/>
            <a:ln cap="flat">
              <a:noFill/>
            </a:ln>
          </p:spPr>
        </p:pic>
      </p:grpSp>
      <p:sp>
        <p:nvSpPr>
          <p:cNvPr id="7" name="Title Placeholder 1"/>
          <p:cNvSpPr txBox="1">
            <a:spLocks noGrp="1"/>
          </p:cNvSpPr>
          <p:nvPr>
            <p:ph type="title"/>
          </p:nvPr>
        </p:nvSpPr>
        <p:spPr>
          <a:xfrm>
            <a:off x="1295403" y="982129"/>
            <a:ext cx="9601200" cy="1303870"/>
          </a:xfrm>
          <a:prstGeom prst="rect">
            <a:avLst/>
          </a:prstGeom>
          <a:noFill/>
          <a:ln>
            <a:noFill/>
          </a:ln>
        </p:spPr>
        <p:txBody>
          <a:bodyPr vert="horz" wrap="square" lIns="91440" tIns="45720" rIns="91440" bIns="45720" anchor="ctr" anchorCtr="1" compatLnSpc="1">
            <a:normAutofit/>
          </a:bodyPr>
          <a:lstStyle/>
          <a:p>
            <a:pPr lvl="0"/>
            <a:r>
              <a:rPr lang="en-US"/>
              <a:t>Click to edit Master title style</a:t>
            </a:r>
          </a:p>
        </p:txBody>
      </p:sp>
      <p:sp>
        <p:nvSpPr>
          <p:cNvPr id="8" name="Text Placeholder 2"/>
          <p:cNvSpPr txBox="1">
            <a:spLocks noGrp="1"/>
          </p:cNvSpPr>
          <p:nvPr>
            <p:ph type="body" idx="1"/>
          </p:nvPr>
        </p:nvSpPr>
        <p:spPr>
          <a:xfrm>
            <a:off x="1295403" y="2556927"/>
            <a:ext cx="9601200" cy="3318933"/>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p:cNvSpPr txBox="1">
            <a:spLocks noGrp="1"/>
          </p:cNvSpPr>
          <p:nvPr>
            <p:ph type="dt" sz="half" idx="2"/>
          </p:nvPr>
        </p:nvSpPr>
        <p:spPr>
          <a:xfrm>
            <a:off x="8677500" y="5969002"/>
            <a:ext cx="1600200" cy="279404"/>
          </a:xfrm>
          <a:prstGeom prst="rect">
            <a:avLst/>
          </a:prstGeom>
          <a:noFill/>
          <a:ln>
            <a:noFill/>
          </a:ln>
        </p:spPr>
        <p:txBody>
          <a:bodyPr vert="horz" wrap="square" lIns="91440" tIns="45720" rIns="91440" bIns="45720" anchor="ctr" anchorCtr="0" compatLnSpc="1">
            <a:noAutofit/>
          </a:bodyPr>
          <a:lstStyle>
            <a:lvl1pPr marL="0" marR="0" lvl="0" indent="0" algn="r" defTabSz="457200" rtl="0" fontAlgn="auto" hangingPunct="1">
              <a:lnSpc>
                <a:spcPct val="100000"/>
              </a:lnSpc>
              <a:spcBef>
                <a:spcPts val="0"/>
              </a:spcBef>
              <a:spcAft>
                <a:spcPts val="0"/>
              </a:spcAft>
              <a:buNone/>
              <a:tabLst/>
              <a:defRPr lang="fa-IR" sz="1000" b="0" i="0" u="none" strike="noStrike" kern="1200" cap="none" spc="0" baseline="0">
                <a:solidFill>
                  <a:srgbClr val="000000"/>
                </a:solidFill>
                <a:uFillTx/>
                <a:latin typeface="Garamond"/>
                <a:cs typeface="Times New Roman" pitchFamily="18"/>
              </a:defRPr>
            </a:lvl1pPr>
          </a:lstStyle>
          <a:p>
            <a:pPr lvl="0"/>
            <a:fld id="{9853DC61-7697-4E42-B11C-98822F6A0829}" type="datetime1">
              <a:rPr lang="fa-IR"/>
              <a:pPr lvl="0"/>
              <a:t>24/11/1445</a:t>
            </a:fld>
            <a:endParaRPr lang="fa-IR"/>
          </a:p>
        </p:txBody>
      </p:sp>
      <p:sp>
        <p:nvSpPr>
          <p:cNvPr id="10" name="Footer Placeholder 4"/>
          <p:cNvSpPr txBox="1">
            <a:spLocks noGrp="1"/>
          </p:cNvSpPr>
          <p:nvPr>
            <p:ph type="ftr" sz="quarter" idx="3"/>
          </p:nvPr>
        </p:nvSpPr>
        <p:spPr>
          <a:xfrm>
            <a:off x="1295403" y="5969002"/>
            <a:ext cx="7305900" cy="279404"/>
          </a:xfrm>
          <a:prstGeom prst="rect">
            <a:avLst/>
          </a:prstGeom>
          <a:noFill/>
          <a:ln>
            <a:noFill/>
          </a:ln>
        </p:spPr>
        <p:txBody>
          <a:bodyPr vert="horz" wrap="square" lIns="91440" tIns="45720" rIns="91440" bIns="45720" anchor="ctr" anchorCtr="0" compatLnSpc="1">
            <a:noAutofit/>
          </a:bodyPr>
          <a:lstStyle>
            <a:lvl1pPr marL="0" marR="0" lvl="0" indent="0" algn="l" defTabSz="457200" rtl="0" fontAlgn="auto" hangingPunct="1">
              <a:lnSpc>
                <a:spcPct val="100000"/>
              </a:lnSpc>
              <a:spcBef>
                <a:spcPts val="0"/>
              </a:spcBef>
              <a:spcAft>
                <a:spcPts val="0"/>
              </a:spcAft>
              <a:buNone/>
              <a:tabLst/>
              <a:defRPr lang="fa-IR" sz="1000" b="0" i="0" u="none" strike="noStrike" kern="1200" cap="none" spc="0" baseline="0">
                <a:solidFill>
                  <a:srgbClr val="000000"/>
                </a:solidFill>
                <a:uFillTx/>
                <a:latin typeface="Garamond"/>
                <a:cs typeface="Times New Roman" pitchFamily="18"/>
              </a:defRPr>
            </a:lvl1pPr>
          </a:lstStyle>
          <a:p>
            <a:pPr lvl="0"/>
            <a:endParaRPr lang="fa-IR"/>
          </a:p>
        </p:txBody>
      </p:sp>
      <p:sp>
        <p:nvSpPr>
          <p:cNvPr id="11" name="Slide Number Placeholder 5"/>
          <p:cNvSpPr txBox="1">
            <a:spLocks noGrp="1"/>
          </p:cNvSpPr>
          <p:nvPr>
            <p:ph type="sldNum" sz="quarter" idx="4"/>
          </p:nvPr>
        </p:nvSpPr>
        <p:spPr>
          <a:xfrm>
            <a:off x="10353897" y="5969002"/>
            <a:ext cx="542696" cy="279404"/>
          </a:xfrm>
          <a:prstGeom prst="rect">
            <a:avLst/>
          </a:prstGeom>
          <a:noFill/>
          <a:ln>
            <a:noFill/>
          </a:ln>
        </p:spPr>
        <p:txBody>
          <a:bodyPr vert="horz" wrap="square" lIns="91440" tIns="45720" rIns="91440" bIns="45720" anchor="ctr" anchorCtr="0" compatLnSpc="1">
            <a:noAutofit/>
          </a:bodyPr>
          <a:lstStyle>
            <a:lvl1pPr marL="0" marR="0" lvl="0" indent="0" algn="r" defTabSz="457200" rtl="0" fontAlgn="auto" hangingPunct="1">
              <a:lnSpc>
                <a:spcPct val="100000"/>
              </a:lnSpc>
              <a:spcBef>
                <a:spcPts val="0"/>
              </a:spcBef>
              <a:spcAft>
                <a:spcPts val="0"/>
              </a:spcAft>
              <a:buNone/>
              <a:tabLst/>
              <a:defRPr lang="fa-IR" sz="1000" b="0" i="0" u="none" strike="noStrike" kern="1200" cap="none" spc="0" baseline="0">
                <a:solidFill>
                  <a:srgbClr val="000000"/>
                </a:solidFill>
                <a:uFillTx/>
                <a:latin typeface="Garamond"/>
                <a:cs typeface="Times New Roman" pitchFamily="18"/>
              </a:defRPr>
            </a:lvl1pPr>
          </a:lstStyle>
          <a:p>
            <a:pPr lvl="0"/>
            <a:fld id="{F2C2AB15-BD6A-45F9-A7FA-90E33DE501F1}" type="slidenum">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marL="0" marR="0" lvl="0" indent="0" algn="ctr" defTabSz="457200" rtl="0" fontAlgn="auto" hangingPunct="1">
        <a:lnSpc>
          <a:spcPct val="100000"/>
        </a:lnSpc>
        <a:spcBef>
          <a:spcPts val="0"/>
        </a:spcBef>
        <a:spcAft>
          <a:spcPts val="0"/>
        </a:spcAft>
        <a:buNone/>
        <a:tabLst/>
        <a:defRPr lang="en-US" sz="4400" b="0" i="0" u="none" strike="noStrike" kern="1200" cap="none" spc="0" baseline="0">
          <a:solidFill>
            <a:srgbClr val="262626"/>
          </a:solidFill>
          <a:uFillTx/>
          <a:latin typeface="Garamond"/>
        </a:defRPr>
      </a:lvl1pPr>
    </p:titleStyle>
    <p:bodyStyle>
      <a:lvl1pPr marL="285750" marR="0" lvl="0" indent="-285750" algn="l" defTabSz="457200" rtl="0" fontAlgn="auto" hangingPunct="1">
        <a:lnSpc>
          <a:spcPct val="100000"/>
        </a:lnSpc>
        <a:spcBef>
          <a:spcPts val="600"/>
        </a:spcBef>
        <a:spcAft>
          <a:spcPts val="600"/>
        </a:spcAft>
        <a:buClr>
          <a:srgbClr val="83992A"/>
        </a:buClr>
        <a:buSzPct val="115000"/>
        <a:buFont typeface="Arial"/>
        <a:buChar char="•"/>
        <a:tabLst/>
        <a:defRPr lang="en-US" sz="2400" b="0" i="0" u="none" strike="noStrike" kern="1200" cap="none" spc="0" baseline="0">
          <a:solidFill>
            <a:srgbClr val="262626"/>
          </a:solidFill>
          <a:uFillTx/>
          <a:latin typeface="Garamond"/>
        </a:defRPr>
      </a:lvl1pPr>
      <a:lvl2pPr marL="742950" marR="0" lvl="1" indent="-285750" algn="l" defTabSz="457200" rtl="0" fontAlgn="auto" hangingPunct="1">
        <a:lnSpc>
          <a:spcPct val="100000"/>
        </a:lnSpc>
        <a:spcBef>
          <a:spcPts val="500"/>
        </a:spcBef>
        <a:spcAft>
          <a:spcPts val="600"/>
        </a:spcAft>
        <a:buClr>
          <a:srgbClr val="83992A"/>
        </a:buClr>
        <a:buSzPct val="115000"/>
        <a:buFont typeface="Arial"/>
        <a:buChar char="•"/>
        <a:tabLst/>
        <a:defRPr lang="en-US" sz="2000" b="0" i="0" u="none" strike="noStrike" kern="1200" cap="none" spc="0" baseline="0">
          <a:solidFill>
            <a:srgbClr val="262626"/>
          </a:solidFill>
          <a:uFillTx/>
          <a:latin typeface="Garamond"/>
        </a:defRPr>
      </a:lvl2pPr>
      <a:lvl3pPr marL="1200150" marR="0" lvl="2" indent="-285750" algn="l" defTabSz="457200" rtl="0" fontAlgn="auto" hangingPunct="1">
        <a:lnSpc>
          <a:spcPct val="100000"/>
        </a:lnSpc>
        <a:spcBef>
          <a:spcPts val="400"/>
        </a:spcBef>
        <a:spcAft>
          <a:spcPts val="600"/>
        </a:spcAft>
        <a:buClr>
          <a:srgbClr val="83992A"/>
        </a:buClr>
        <a:buSzPct val="115000"/>
        <a:buFont typeface="Arial"/>
        <a:buChar char="•"/>
        <a:tabLst/>
        <a:defRPr lang="en-US" sz="1800" b="0" i="0" u="none" strike="noStrike" kern="1200" cap="none" spc="0" baseline="0">
          <a:solidFill>
            <a:srgbClr val="262626"/>
          </a:solidFill>
          <a:uFillTx/>
          <a:latin typeface="Garamond"/>
        </a:defRPr>
      </a:lvl3pPr>
      <a:lvl4pPr marL="1543050" marR="0" lvl="3" indent="-171450" algn="l" defTabSz="457200" rtl="0" fontAlgn="auto" hangingPunct="1">
        <a:lnSpc>
          <a:spcPct val="100000"/>
        </a:lnSpc>
        <a:spcBef>
          <a:spcPts val="400"/>
        </a:spcBef>
        <a:spcAft>
          <a:spcPts val="600"/>
        </a:spcAft>
        <a:buClr>
          <a:srgbClr val="83992A"/>
        </a:buClr>
        <a:buSzPct val="115000"/>
        <a:buFont typeface="Arial"/>
        <a:buChar char="•"/>
        <a:tabLst/>
        <a:defRPr lang="en-US" sz="1600" b="0" i="0" u="none" strike="noStrike" kern="1200" cap="none" spc="0" baseline="0">
          <a:solidFill>
            <a:srgbClr val="262626"/>
          </a:solidFill>
          <a:uFillTx/>
          <a:latin typeface="Garamond"/>
        </a:defRPr>
      </a:lvl4pPr>
      <a:lvl5pPr marL="2000250" marR="0" lvl="4" indent="-171450" algn="l" defTabSz="457200" rtl="0" fontAlgn="auto" hangingPunct="1">
        <a:lnSpc>
          <a:spcPct val="100000"/>
        </a:lnSpc>
        <a:spcBef>
          <a:spcPts val="300"/>
        </a:spcBef>
        <a:spcAft>
          <a:spcPts val="600"/>
        </a:spcAft>
        <a:buClr>
          <a:srgbClr val="83992A"/>
        </a:buClr>
        <a:buSzPct val="115000"/>
        <a:buFont typeface="Arial"/>
        <a:buChar char="•"/>
        <a:tabLst/>
        <a:defRPr lang="en-US" sz="1400" b="0" i="0" u="none" strike="noStrike" kern="1200" cap="none" spc="0" baseline="0">
          <a:solidFill>
            <a:srgbClr val="262626"/>
          </a:solidFill>
          <a:uFillTx/>
          <a:latin typeface="Garamond"/>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name="Slide2">
    <p:bg>
      <p:bgPr>
        <a:gradFill>
          <a:gsLst>
            <a:gs pos="0">
              <a:srgbClr val="F4B183"/>
            </a:gs>
            <a:gs pos="100000">
              <a:srgbClr val="B5D2EC"/>
            </a:gs>
          </a:gsLst>
          <a:lin ang="5400000"/>
        </a:gradFill>
        <a:effectLst/>
      </p:bgPr>
    </p:bg>
    <p:spTree>
      <p:nvGrpSpPr>
        <p:cNvPr id="1" name=""/>
        <p:cNvGrpSpPr/>
        <p:nvPr/>
      </p:nvGrpSpPr>
      <p:grpSpPr>
        <a:xfrm>
          <a:off x="0" y="0"/>
          <a:ext cx="0" cy="0"/>
          <a:chOff x="0" y="0"/>
          <a:chExt cx="0" cy="0"/>
        </a:xfrm>
      </p:grpSpPr>
      <p:sp>
        <p:nvSpPr>
          <p:cNvPr id="2" name="CuadroTexto 7"/>
          <p:cNvSpPr txBox="1"/>
          <p:nvPr/>
        </p:nvSpPr>
        <p:spPr>
          <a:xfrm>
            <a:off x="2364827" y="2429516"/>
            <a:ext cx="7462345" cy="2246769"/>
          </a:xfrm>
          <a:prstGeom prst="rect">
            <a:avLst/>
          </a:prstGeom>
          <a:noFill/>
          <a:ln w="9528" cap="flat">
            <a:solidFill>
              <a:srgbClr val="FFFFFF"/>
            </a:solidFill>
            <a:prstDash val="solid"/>
            <a:miter/>
          </a:ln>
        </p:spPr>
        <p:txBody>
          <a:bodyPr vert="horz" wrap="square" lIns="91440" tIns="45720" rIns="91440" bIns="45720" anchor="t" anchorCtr="1" compatLnSpc="1">
            <a:spAutoFit/>
          </a:bodyPr>
          <a:lstStyle/>
          <a:p>
            <a:pPr lvl="0" algn="ctr" rtl="1">
              <a:spcAft>
                <a:spcPts val="800"/>
              </a:spcAft>
              <a:defRPr sz="1800" b="0" i="0" u="none" strike="noStrike" kern="0" cap="none" spc="0" baseline="0">
                <a:solidFill>
                  <a:srgbClr val="000000"/>
                </a:solidFill>
                <a:uFillTx/>
              </a:defRPr>
            </a:pPr>
            <a:r>
              <a:rPr lang="en-US" sz="3500" b="1" dirty="0">
                <a:solidFill>
                  <a:srgbClr val="7ECCAB"/>
                </a:solidFill>
                <a:latin typeface="Times New Roman" pitchFamily="18"/>
                <a:ea typeface="Calibri" pitchFamily="34"/>
                <a:cs typeface="Times New Roman" pitchFamily="18"/>
              </a:rPr>
              <a:t>Key Challenges for the Banks in Republic Bulgaria in Dealing with ESG Risks and Sustainability Reporting</a:t>
            </a:r>
            <a:endParaRPr lang="bg-BG" sz="3500" b="1" i="0" u="none" strike="noStrike" kern="1200" cap="none" spc="0" baseline="0" dirty="0">
              <a:solidFill>
                <a:srgbClr val="7ECCAB"/>
              </a:solidFill>
              <a:uFillTx/>
              <a:latin typeface="Calibri" pitchFamily="34"/>
              <a:ea typeface="Calibri" pitchFamily="34"/>
              <a:cs typeface="Times New Roman" pitchFamily="18"/>
            </a:endParaRPr>
          </a:p>
        </p:txBody>
      </p:sp>
      <p:sp>
        <p:nvSpPr>
          <p:cNvPr id="4" name="TextBox 3"/>
          <p:cNvSpPr txBox="1"/>
          <p:nvPr/>
        </p:nvSpPr>
        <p:spPr>
          <a:xfrm>
            <a:off x="1944414" y="6096000"/>
            <a:ext cx="8292662" cy="646331"/>
          </a:xfrm>
          <a:prstGeom prst="rect">
            <a:avLst/>
          </a:prstGeom>
          <a:noFill/>
        </p:spPr>
        <p:txBody>
          <a:bodyPr wrap="square" rtlCol="0">
            <a:spAutoFit/>
          </a:bodyPr>
          <a:lstStyle/>
          <a:p>
            <a:pPr algn="ctr"/>
            <a:r>
              <a:rPr lang="en-GB" dirty="0" err="1">
                <a:latin typeface="Times New Roman" panose="02020603050405020304" pitchFamily="18" charset="0"/>
                <a:cs typeface="Times New Roman" panose="02020603050405020304" pitchFamily="18" charset="0"/>
              </a:rPr>
              <a:t>Assoc.Prof</a:t>
            </a:r>
            <a:r>
              <a:rPr lang="en-GB" dirty="0">
                <a:latin typeface="Times New Roman" panose="02020603050405020304" pitchFamily="18" charset="0"/>
                <a:cs typeface="Times New Roman" panose="02020603050405020304" pitchFamily="18" charset="0"/>
              </a:rPr>
              <a:t>. </a:t>
            </a:r>
            <a:r>
              <a:rPr lang="en-GB" dirty="0" err="1" smtClean="0">
                <a:latin typeface="Times New Roman" panose="02020603050405020304" pitchFamily="18" charset="0"/>
                <a:cs typeface="Times New Roman" panose="02020603050405020304" pitchFamily="18" charset="0"/>
              </a:rPr>
              <a:t>Dr.Liliya</a:t>
            </a:r>
            <a:r>
              <a:rPr lang="en-GB" dirty="0" smtClean="0">
                <a:latin typeface="Times New Roman" panose="02020603050405020304" pitchFamily="18" charset="0"/>
                <a:cs typeface="Times New Roman" panose="02020603050405020304" pitchFamily="18" charset="0"/>
              </a:rPr>
              <a:t> </a:t>
            </a:r>
            <a:r>
              <a:rPr lang="en-GB" dirty="0" err="1">
                <a:latin typeface="Times New Roman" panose="02020603050405020304" pitchFamily="18" charset="0"/>
                <a:cs typeface="Times New Roman" panose="02020603050405020304" pitchFamily="18" charset="0"/>
              </a:rPr>
              <a:t>Rangelova</a:t>
            </a:r>
            <a:r>
              <a:rPr lang="en-GB" dirty="0">
                <a:latin typeface="Times New Roman" panose="02020603050405020304" pitchFamily="18" charset="0"/>
                <a:cs typeface="Times New Roman" panose="02020603050405020304" pitchFamily="18" charset="0"/>
              </a:rPr>
              <a:t>, </a:t>
            </a:r>
            <a:r>
              <a:rPr lang="en-GB" dirty="0" smtClean="0">
                <a:latin typeface="Times New Roman" panose="02020603050405020304" pitchFamily="18" charset="0"/>
                <a:cs typeface="Times New Roman" panose="02020603050405020304" pitchFamily="18" charset="0"/>
              </a:rPr>
              <a:t>CPA, </a:t>
            </a:r>
            <a:r>
              <a:rPr lang="en-GB" dirty="0">
                <a:latin typeface="Times New Roman" panose="02020603050405020304" pitchFamily="18" charset="0"/>
                <a:cs typeface="Times New Roman" panose="02020603050405020304" pitchFamily="18" charset="0"/>
              </a:rPr>
              <a:t>Accounting and Analysis Dept., University for National and World Economy - Sofia, Bulgaria</a:t>
            </a:r>
            <a:endParaRPr lang="bg-BG" sz="3200" dirty="0">
              <a:solidFill>
                <a:srgbClr val="00CC99"/>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smtClean="0">
                <a:solidFill>
                  <a:srgbClr val="000000"/>
                </a:solidFill>
                <a:latin typeface="Comic Sans MS"/>
              </a:rPr>
              <a:t>KEY RISK INDICATORS</a:t>
            </a:r>
            <a:endParaRPr lang="en-US" sz="2800" b="1" i="0" u="none" strike="noStrike" kern="0" cap="none" spc="0" baseline="0" dirty="0">
              <a:solidFill>
                <a:srgbClr val="000000"/>
              </a:solidFill>
              <a:uFillTx/>
              <a:latin typeface="Britannic Bold" pitchFamily="34"/>
            </a:endParaRPr>
          </a:p>
        </p:txBody>
      </p:sp>
      <p:sp>
        <p:nvSpPr>
          <p:cNvPr id="4" name="TextBox 6"/>
          <p:cNvSpPr txBox="1"/>
          <p:nvPr/>
        </p:nvSpPr>
        <p:spPr>
          <a:xfrm>
            <a:off x="861848" y="1748569"/>
            <a:ext cx="10646980" cy="4247317"/>
          </a:xfrm>
          <a:prstGeom prst="rect">
            <a:avLst/>
          </a:prstGeom>
          <a:noFill/>
          <a:ln cap="flat">
            <a:noFill/>
          </a:ln>
        </p:spPr>
        <p:txBody>
          <a:bodyPr vert="horz" wrap="square" lIns="91440" tIns="45720" rIns="91440" bIns="45720" anchor="t" anchorCtr="0" compatLnSpc="1">
            <a:spAutoFit/>
          </a:bodyPr>
          <a:lstStyle/>
          <a:p>
            <a:pPr marL="342900" lvl="0" indent="-342900">
              <a:spcBef>
                <a:spcPts val="600"/>
              </a:spcBef>
              <a:buSzPct val="100000"/>
              <a:buChar char="•"/>
              <a:defRPr sz="1800" b="0" i="0" u="none" strike="noStrike" kern="0" cap="none" spc="0" baseline="0">
                <a:solidFill>
                  <a:srgbClr val="000000"/>
                </a:solidFill>
                <a:uFillTx/>
              </a:defRPr>
            </a:pPr>
            <a:r>
              <a:rPr lang="en-US" sz="2400" kern="0" dirty="0">
                <a:solidFill>
                  <a:srgbClr val="000000"/>
                </a:solidFill>
                <a:latin typeface="Comic Sans MS"/>
              </a:rPr>
              <a:t>Newly granted credits for energy </a:t>
            </a:r>
            <a:r>
              <a:rPr lang="en-US" sz="2400" kern="0" dirty="0" smtClean="0">
                <a:solidFill>
                  <a:srgbClr val="000000"/>
                </a:solidFill>
                <a:latin typeface="Comic Sans MS"/>
              </a:rPr>
              <a:t>efficiency</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Percentage </a:t>
            </a:r>
            <a:r>
              <a:rPr lang="en-US" sz="2400" kern="0" dirty="0">
                <a:solidFill>
                  <a:srgbClr val="000000"/>
                </a:solidFill>
                <a:latin typeface="Comic Sans MS"/>
              </a:rPr>
              <a:t>share of loans granted for environmental protection ("green" loans in the portfolio</a:t>
            </a:r>
            <a:r>
              <a:rPr lang="en-US" sz="2400" kern="0" dirty="0" smtClean="0">
                <a:solidFill>
                  <a:srgbClr val="000000"/>
                </a:solidFill>
                <a:latin typeface="Comic Sans MS"/>
              </a:rPr>
              <a:t>)</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Exposure </a:t>
            </a:r>
            <a:r>
              <a:rPr lang="en-US" sz="2400" kern="0" dirty="0">
                <a:solidFill>
                  <a:srgbClr val="000000"/>
                </a:solidFill>
                <a:latin typeface="Comic Sans MS"/>
              </a:rPr>
              <a:t>to loans for the purchase of hybrid and electric </a:t>
            </a:r>
            <a:r>
              <a:rPr lang="en-US" sz="2400" kern="0" dirty="0" smtClean="0">
                <a:solidFill>
                  <a:srgbClr val="000000"/>
                </a:solidFill>
                <a:latin typeface="Comic Sans MS"/>
              </a:rPr>
              <a:t>vehicles</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Investments </a:t>
            </a:r>
            <a:r>
              <a:rPr lang="en-US" sz="2400" kern="0" dirty="0">
                <a:solidFill>
                  <a:srgbClr val="000000"/>
                </a:solidFill>
                <a:latin typeface="Comic Sans MS"/>
              </a:rPr>
              <a:t>in green </a:t>
            </a:r>
            <a:r>
              <a:rPr lang="en-US" sz="2400" kern="0" dirty="0" smtClean="0">
                <a:solidFill>
                  <a:srgbClr val="000000"/>
                </a:solidFill>
                <a:latin typeface="Comic Sans MS"/>
              </a:rPr>
              <a:t>bonds</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Investments </a:t>
            </a:r>
            <a:r>
              <a:rPr lang="en-US" sz="2400" kern="0" dirty="0">
                <a:solidFill>
                  <a:srgbClr val="000000"/>
                </a:solidFill>
                <a:latin typeface="Comic Sans MS"/>
              </a:rPr>
              <a:t>for the digitization of banking </a:t>
            </a:r>
            <a:r>
              <a:rPr lang="en-US" sz="2400" kern="0" dirty="0" smtClean="0">
                <a:solidFill>
                  <a:srgbClr val="000000"/>
                </a:solidFill>
                <a:latin typeface="Comic Sans MS"/>
              </a:rPr>
              <a:t>processes</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Greenhouse </a:t>
            </a:r>
            <a:r>
              <a:rPr lang="en-US" sz="2400" kern="0" dirty="0">
                <a:solidFill>
                  <a:srgbClr val="000000"/>
                </a:solidFill>
                <a:latin typeface="Comic Sans MS"/>
              </a:rPr>
              <a:t>gas emissions - credit exposures to companies extracting and developing fossil fuels in </a:t>
            </a:r>
            <a:r>
              <a:rPr lang="en-US" sz="2400" kern="0" dirty="0" smtClean="0">
                <a:solidFill>
                  <a:srgbClr val="000000"/>
                </a:solidFill>
                <a:latin typeface="Comic Sans MS"/>
              </a:rPr>
              <a:t>total</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Energy consumption </a:t>
            </a:r>
            <a:r>
              <a:rPr lang="en-US" sz="2400" kern="0" dirty="0">
                <a:solidFill>
                  <a:srgbClr val="000000"/>
                </a:solidFill>
                <a:latin typeface="Comic Sans MS"/>
              </a:rPr>
              <a:t>- </a:t>
            </a:r>
            <a:r>
              <a:rPr lang="en-US" sz="2400" kern="0" dirty="0" smtClean="0">
                <a:solidFill>
                  <a:srgbClr val="000000"/>
                </a:solidFill>
                <a:latin typeface="Comic Sans MS"/>
              </a:rPr>
              <a:t>Percentage </a:t>
            </a:r>
            <a:r>
              <a:rPr lang="en-US" sz="2400" kern="0" dirty="0">
                <a:solidFill>
                  <a:srgbClr val="000000"/>
                </a:solidFill>
                <a:latin typeface="Comic Sans MS"/>
              </a:rPr>
              <a:t>of energy in </a:t>
            </a:r>
            <a:r>
              <a:rPr lang="en-US" sz="2400" kern="0" dirty="0" smtClean="0">
                <a:solidFill>
                  <a:srgbClr val="000000"/>
                </a:solidFill>
                <a:latin typeface="Comic Sans MS"/>
              </a:rPr>
              <a:t>Kwh </a:t>
            </a:r>
            <a:r>
              <a:rPr lang="en-US" sz="2400" kern="0" dirty="0">
                <a:solidFill>
                  <a:srgbClr val="000000"/>
                </a:solidFill>
                <a:latin typeface="Comic Sans MS"/>
              </a:rPr>
              <a:t>from renewable energy sources of total energy consumed</a:t>
            </a:r>
            <a:endParaRPr lang="bg-BG" sz="2400" kern="0" dirty="0">
              <a:solidFill>
                <a:srgbClr val="000000"/>
              </a:solidFill>
              <a:latin typeface="Comic Sans MS"/>
            </a:endParaRPr>
          </a:p>
        </p:txBody>
      </p:sp>
    </p:spTree>
    <p:extLst>
      <p:ext uri="{BB962C8B-B14F-4D97-AF65-F5344CB8AC3E}">
        <p14:creationId xmlns:p14="http://schemas.microsoft.com/office/powerpoint/2010/main" val="526230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861848" y="1798582"/>
            <a:ext cx="10646980" cy="4170372"/>
          </a:xfrm>
          <a:prstGeom prst="rect">
            <a:avLst/>
          </a:prstGeom>
          <a:noFill/>
          <a:ln cap="flat">
            <a:noFill/>
          </a:ln>
        </p:spPr>
        <p:txBody>
          <a:bodyPr vert="horz" wrap="square" lIns="91440" tIns="45720" rIns="91440" bIns="45720" anchor="t" anchorCtr="0" compatLnSpc="1">
            <a:spAutoFit/>
          </a:bodyPr>
          <a:lstStyle/>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Paper consumption per employee</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Revenue from new products ESG - percentage of revenue from products</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Percentage of female employees out of the total number</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Percentage of female managers out of total</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Staff turnover - p</a:t>
            </a:r>
            <a:r>
              <a:rPr lang="en-US" sz="2300" kern="0" dirty="0" smtClean="0">
                <a:solidFill>
                  <a:srgbClr val="000000"/>
                </a:solidFill>
                <a:latin typeface="Comic Sans MS"/>
              </a:rPr>
              <a:t>ercentage </a:t>
            </a:r>
            <a:r>
              <a:rPr lang="en-US" sz="2300" kern="0" dirty="0">
                <a:solidFill>
                  <a:srgbClr val="000000"/>
                </a:solidFill>
                <a:latin typeface="Comic Sans MS"/>
              </a:rPr>
              <a:t>of employees leaving per year/total employees</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Training and qualification - </a:t>
            </a:r>
            <a:r>
              <a:rPr lang="en-US" sz="2300" kern="0" dirty="0" smtClean="0">
                <a:solidFill>
                  <a:srgbClr val="000000"/>
                </a:solidFill>
                <a:latin typeface="Comic Sans MS"/>
              </a:rPr>
              <a:t>average </a:t>
            </a:r>
            <a:r>
              <a:rPr lang="en-US" sz="2300" kern="0" dirty="0">
                <a:solidFill>
                  <a:srgbClr val="000000"/>
                </a:solidFill>
                <a:latin typeface="Comic Sans MS"/>
              </a:rPr>
              <a:t>training costs per employee per year</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Costs and </a:t>
            </a:r>
            <a:r>
              <a:rPr lang="en-US" sz="2300" kern="0" dirty="0" smtClean="0">
                <a:solidFill>
                  <a:srgbClr val="000000"/>
                </a:solidFill>
                <a:latin typeface="Comic Sans MS"/>
              </a:rPr>
              <a:t>fines, </a:t>
            </a:r>
            <a:r>
              <a:rPr lang="en-US" sz="2300" kern="0" dirty="0">
                <a:solidFill>
                  <a:srgbClr val="000000"/>
                </a:solidFill>
                <a:latin typeface="Comic Sans MS"/>
              </a:rPr>
              <a:t>lawsuits related to anti-competitive conduct, anti-trust and monopolistic practices</a:t>
            </a:r>
          </a:p>
          <a:p>
            <a:pPr marL="342900" lvl="0" indent="-342900">
              <a:spcBef>
                <a:spcPts val="600"/>
              </a:spcBef>
              <a:buSzPct val="100000"/>
              <a:buChar char="•"/>
              <a:defRPr sz="1800" b="0" i="0" u="none" strike="noStrike" kern="0" cap="none" spc="0" baseline="0">
                <a:solidFill>
                  <a:srgbClr val="000000"/>
                </a:solidFill>
                <a:uFillTx/>
              </a:defRPr>
            </a:pPr>
            <a:r>
              <a:rPr lang="en-US" sz="2300" kern="0" dirty="0">
                <a:solidFill>
                  <a:srgbClr val="000000"/>
                </a:solidFill>
                <a:latin typeface="Comic Sans MS"/>
              </a:rPr>
              <a:t>Percentage of female employees out of the total number</a:t>
            </a:r>
            <a:endParaRPr lang="bg-BG" sz="2300" kern="0" dirty="0">
              <a:solidFill>
                <a:srgbClr val="000000"/>
              </a:solidFill>
              <a:latin typeface="Comic Sans MS"/>
            </a:endParaRPr>
          </a:p>
        </p:txBody>
      </p:sp>
      <p:sp>
        <p:nvSpPr>
          <p:cNvPr id="5"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smtClean="0">
                <a:solidFill>
                  <a:srgbClr val="000000"/>
                </a:solidFill>
                <a:latin typeface="Comic Sans MS"/>
              </a:rPr>
              <a:t>KEY RISK INDICATORS</a:t>
            </a:r>
            <a:endParaRPr lang="en-US" sz="2800" b="1" i="0" u="none" strike="noStrike" kern="0" cap="none" spc="0" baseline="0" dirty="0">
              <a:solidFill>
                <a:srgbClr val="000000"/>
              </a:solidFill>
              <a:uFillTx/>
              <a:latin typeface="Britannic Bold" pitchFamily="34"/>
            </a:endParaRPr>
          </a:p>
        </p:txBody>
      </p:sp>
    </p:spTree>
    <p:extLst>
      <p:ext uri="{BB962C8B-B14F-4D97-AF65-F5344CB8AC3E}">
        <p14:creationId xmlns:p14="http://schemas.microsoft.com/office/powerpoint/2010/main" val="535051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smtClean="0">
                <a:solidFill>
                  <a:srgbClr val="000000"/>
                </a:solidFill>
                <a:latin typeface="Comic Sans MS"/>
              </a:rPr>
              <a:t>CONCLUSION</a:t>
            </a:r>
            <a:endParaRPr lang="en-US" sz="2800" b="1" i="0" u="none" strike="noStrike" kern="0" cap="none" spc="0" baseline="0" dirty="0">
              <a:solidFill>
                <a:srgbClr val="000000"/>
              </a:solidFill>
              <a:uFillTx/>
              <a:latin typeface="Britannic Bold" pitchFamily="34"/>
            </a:endParaRPr>
          </a:p>
        </p:txBody>
      </p:sp>
      <p:sp>
        <p:nvSpPr>
          <p:cNvPr id="4" name="TextBox 6"/>
          <p:cNvSpPr txBox="1"/>
          <p:nvPr/>
        </p:nvSpPr>
        <p:spPr>
          <a:xfrm>
            <a:off x="861848" y="1836774"/>
            <a:ext cx="10646980" cy="2554545"/>
          </a:xfrm>
          <a:prstGeom prst="rect">
            <a:avLst/>
          </a:prstGeom>
          <a:noFill/>
          <a:ln cap="flat">
            <a:noFill/>
          </a:ln>
        </p:spPr>
        <p:txBody>
          <a:bodyPr vert="horz" wrap="square" lIns="91440" tIns="45720" rIns="91440" bIns="45720" anchor="t" anchorCtr="0" compatLnSpc="1">
            <a:spAutoFit/>
          </a:bodyPr>
          <a:lstStyle/>
          <a:p>
            <a:pPr lvl="0" algn="just">
              <a:spcBef>
                <a:spcPts val="600"/>
              </a:spcBef>
              <a:buSzPct val="100000"/>
              <a:defRPr sz="1800" b="0" i="0" u="none" strike="noStrike" kern="0" cap="none" spc="0" baseline="0">
                <a:solidFill>
                  <a:srgbClr val="000000"/>
                </a:solidFill>
                <a:uFillTx/>
              </a:defRPr>
            </a:pPr>
            <a:r>
              <a:rPr lang="en-US" sz="3200" kern="0" dirty="0">
                <a:solidFill>
                  <a:srgbClr val="000000"/>
                </a:solidFill>
                <a:latin typeface="Comic Sans MS"/>
              </a:rPr>
              <a:t>Banks in Bulgaria are already subject of numerous legislative sustainability reporting requirements. The new sustainable finance initiatives have impact on information that banks required to report, or consider in their business. </a:t>
            </a:r>
            <a:endParaRPr lang="bg-BG" sz="3200" kern="0" dirty="0">
              <a:solidFill>
                <a:srgbClr val="000000"/>
              </a:solidFill>
              <a:latin typeface="Comic Sans MS"/>
            </a:endParaRPr>
          </a:p>
        </p:txBody>
      </p:sp>
    </p:spTree>
    <p:extLst>
      <p:ext uri="{BB962C8B-B14F-4D97-AF65-F5344CB8AC3E}">
        <p14:creationId xmlns:p14="http://schemas.microsoft.com/office/powerpoint/2010/main" val="3224344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smtClean="0">
                <a:solidFill>
                  <a:srgbClr val="000000"/>
                </a:solidFill>
                <a:latin typeface="Comic Sans MS"/>
              </a:rPr>
              <a:t>CONCLUSION</a:t>
            </a:r>
            <a:endParaRPr lang="en-US" sz="2800" b="1" i="0" u="none" strike="noStrike" kern="0" cap="none" spc="0" baseline="0" dirty="0">
              <a:solidFill>
                <a:srgbClr val="000000"/>
              </a:solidFill>
              <a:uFillTx/>
              <a:latin typeface="Britannic Bold" pitchFamily="34"/>
            </a:endParaRPr>
          </a:p>
        </p:txBody>
      </p:sp>
      <p:sp>
        <p:nvSpPr>
          <p:cNvPr id="4" name="TextBox 6"/>
          <p:cNvSpPr txBox="1"/>
          <p:nvPr/>
        </p:nvSpPr>
        <p:spPr>
          <a:xfrm>
            <a:off x="861848" y="1973263"/>
            <a:ext cx="10646980" cy="3862596"/>
          </a:xfrm>
          <a:prstGeom prst="rect">
            <a:avLst/>
          </a:prstGeom>
          <a:noFill/>
          <a:ln cap="flat">
            <a:noFill/>
          </a:ln>
        </p:spPr>
        <p:txBody>
          <a:bodyPr vert="horz" wrap="square" lIns="91440" tIns="45720" rIns="91440" bIns="45720" anchor="t" anchorCtr="0" compatLnSpc="1">
            <a:spAutoFit/>
          </a:bodyPr>
          <a:lstStyle/>
          <a:p>
            <a:pPr lvl="0" algn="just">
              <a:spcBef>
                <a:spcPts val="600"/>
              </a:spcBef>
              <a:buSzPct val="100000"/>
              <a:defRPr sz="1800" b="0" i="0" u="none" strike="noStrike" kern="0" cap="none" spc="0" baseline="0">
                <a:solidFill>
                  <a:srgbClr val="000000"/>
                </a:solidFill>
                <a:uFillTx/>
              </a:defRPr>
            </a:pPr>
            <a:r>
              <a:rPr lang="en-US" sz="2400" kern="0" dirty="0" smtClean="0">
                <a:solidFill>
                  <a:srgbClr val="000000"/>
                </a:solidFill>
                <a:latin typeface="Comic Sans MS"/>
              </a:rPr>
              <a:t>Utilization </a:t>
            </a:r>
            <a:r>
              <a:rPr lang="en-US" sz="2400" kern="0" dirty="0">
                <a:solidFill>
                  <a:srgbClr val="000000"/>
                </a:solidFill>
                <a:latin typeface="Comic Sans MS"/>
              </a:rPr>
              <a:t>of harmonized disclosure requirements to </a:t>
            </a:r>
            <a:r>
              <a:rPr lang="en-US" sz="2400" kern="0" dirty="0" smtClean="0">
                <a:solidFill>
                  <a:srgbClr val="000000"/>
                </a:solidFill>
                <a:latin typeface="Comic Sans MS"/>
              </a:rPr>
              <a:t>ultimate </a:t>
            </a:r>
            <a:r>
              <a:rPr lang="en-US" sz="2400" kern="0" dirty="0">
                <a:solidFill>
                  <a:srgbClr val="000000"/>
                </a:solidFill>
                <a:latin typeface="Comic Sans MS"/>
              </a:rPr>
              <a:t>investors on the integration of sustainability risks and environmental and social incentives in the </a:t>
            </a:r>
            <a:r>
              <a:rPr lang="en-US" sz="2400" kern="0" dirty="0" smtClean="0">
                <a:solidFill>
                  <a:srgbClr val="000000"/>
                </a:solidFill>
                <a:latin typeface="Comic Sans MS"/>
              </a:rPr>
              <a:t>decision-making for investment will </a:t>
            </a:r>
            <a:r>
              <a:rPr lang="en-US" sz="2400" kern="0" dirty="0">
                <a:solidFill>
                  <a:srgbClr val="000000"/>
                </a:solidFill>
                <a:latin typeface="Comic Sans MS"/>
              </a:rPr>
              <a:t>increase the resilience of </a:t>
            </a:r>
            <a:r>
              <a:rPr lang="en-US" sz="2400" kern="0" dirty="0" smtClean="0">
                <a:solidFill>
                  <a:srgbClr val="000000"/>
                </a:solidFill>
                <a:latin typeface="Comic Sans MS"/>
              </a:rPr>
              <a:t>the </a:t>
            </a:r>
            <a:r>
              <a:rPr lang="en-US" sz="2400" kern="0" dirty="0">
                <a:solidFill>
                  <a:srgbClr val="000000"/>
                </a:solidFill>
                <a:latin typeface="Comic Sans MS"/>
              </a:rPr>
              <a:t>economy and the stability of the financial system.</a:t>
            </a:r>
            <a:endParaRPr lang="en-US" sz="2400" kern="0" dirty="0" smtClean="0">
              <a:solidFill>
                <a:srgbClr val="000000"/>
              </a:solidFill>
              <a:latin typeface="Comic Sans MS"/>
            </a:endParaRPr>
          </a:p>
          <a:p>
            <a:pPr lvl="0" algn="just">
              <a:spcBef>
                <a:spcPts val="600"/>
              </a:spcBef>
              <a:buSzPct val="100000"/>
              <a:defRPr sz="1800" b="0" i="0" u="none" strike="noStrike" kern="0" cap="none" spc="0" baseline="0">
                <a:solidFill>
                  <a:srgbClr val="000000"/>
                </a:solidFill>
                <a:uFillTx/>
              </a:defRPr>
            </a:pPr>
            <a:r>
              <a:rPr lang="en-US" sz="2400" kern="0" dirty="0">
                <a:solidFill>
                  <a:srgbClr val="000000"/>
                </a:solidFill>
                <a:latin typeface="Comic Sans MS"/>
              </a:rPr>
              <a:t>Given the increased needs for sustainability information, it is essential that banks have procedures in place to adequately collect, process, measure and disclose up-to-date, comparable and reliable sustainability information so that they can better identify and manage their own risks and opportunities and to ensure the sustainability of their business models and activities. </a:t>
            </a:r>
          </a:p>
        </p:txBody>
      </p:sp>
    </p:spTree>
    <p:extLst>
      <p:ext uri="{BB962C8B-B14F-4D97-AF65-F5344CB8AC3E}">
        <p14:creationId xmlns:p14="http://schemas.microsoft.com/office/powerpoint/2010/main" val="144206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a:solidFill>
                  <a:srgbClr val="000000"/>
                </a:solidFill>
                <a:latin typeface="Comic Sans MS"/>
              </a:rPr>
              <a:t>PROBLEMS AND CHALLENGES </a:t>
            </a:r>
            <a:r>
              <a:rPr lang="en-US" sz="2800" b="1" kern="0" dirty="0" smtClean="0">
                <a:solidFill>
                  <a:srgbClr val="000000"/>
                </a:solidFill>
                <a:latin typeface="Comic Sans MS"/>
              </a:rPr>
              <a:t>BEFORE THE ACCOUNTING</a:t>
            </a:r>
            <a:endParaRPr lang="en-US" sz="2800" b="1" i="0" u="none" strike="noStrike" kern="0" cap="none" spc="0" baseline="0" dirty="0">
              <a:solidFill>
                <a:srgbClr val="000000"/>
              </a:solidFill>
              <a:uFillTx/>
              <a:latin typeface="Britannic Bold" pitchFamily="34"/>
            </a:endParaRPr>
          </a:p>
        </p:txBody>
      </p:sp>
      <p:sp>
        <p:nvSpPr>
          <p:cNvPr id="3" name="Rectangle 3"/>
          <p:cNvSpPr txBox="1"/>
          <p:nvPr/>
        </p:nvSpPr>
        <p:spPr>
          <a:xfrm>
            <a:off x="685800" y="1630494"/>
            <a:ext cx="10716210" cy="3657600"/>
          </a:xfrm>
          <a:prstGeom prst="rect">
            <a:avLst/>
          </a:prstGeom>
          <a:noFill/>
          <a:ln cap="flat">
            <a:noFill/>
          </a:ln>
        </p:spPr>
        <p:txBody>
          <a:bodyPr vert="horz" wrap="square" lIns="91440" tIns="45720" rIns="91440" bIns="45720" anchor="t" anchorCtr="1" compatLnSpc="1">
            <a:noAutofit/>
          </a:bodyPr>
          <a:lstStyle/>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4000" b="0" i="0" u="none" strike="noStrike" kern="0" cap="none" spc="0" baseline="0" dirty="0">
              <a:solidFill>
                <a:srgbClr val="000000"/>
              </a:solidFill>
              <a:uFillTx/>
              <a:latin typeface="Comic Sans MS"/>
            </a:endParaRPr>
          </a:p>
          <a:p>
            <a:pPr lvl="0" algn="ctr">
              <a:spcBef>
                <a:spcPts val="700"/>
              </a:spcBef>
              <a:buSzPct val="100000"/>
              <a:defRPr sz="1800" b="0" i="0" u="none" strike="noStrike" kern="0" cap="none" spc="0" baseline="0">
                <a:solidFill>
                  <a:srgbClr val="000000"/>
                </a:solidFill>
                <a:uFillTx/>
              </a:defRPr>
            </a:pPr>
            <a:endParaRPr lang="bg-BG" sz="4000" dirty="0" smtClean="0"/>
          </a:p>
          <a:p>
            <a:pPr lvl="0" algn="ctr">
              <a:spcBef>
                <a:spcPts val="700"/>
              </a:spcBef>
              <a:buSzPct val="100000"/>
              <a:defRPr sz="1800" b="0" i="0" u="none" strike="noStrike" kern="0" cap="none" spc="0" baseline="0">
                <a:solidFill>
                  <a:srgbClr val="000000"/>
                </a:solidFill>
                <a:uFillTx/>
              </a:defRPr>
            </a:pPr>
            <a:r>
              <a:rPr lang="en-US" sz="4000" dirty="0" smtClean="0"/>
              <a:t>Thank you for attention</a:t>
            </a:r>
            <a:r>
              <a:rPr lang="bg-BG" sz="4000" dirty="0" smtClean="0"/>
              <a:t>!</a:t>
            </a:r>
            <a:endParaRPr lang="bg-BG" sz="4000" b="0" i="0" u="none" strike="noStrike" kern="0" cap="none" spc="0" baseline="0" dirty="0">
              <a:solidFill>
                <a:srgbClr val="000000"/>
              </a:solidFill>
              <a:uFillTx/>
              <a:latin typeface="Comic Sans MS"/>
            </a:endParaRPr>
          </a:p>
        </p:txBody>
      </p:sp>
    </p:spTree>
    <p:extLst>
      <p:ext uri="{BB962C8B-B14F-4D97-AF65-F5344CB8AC3E}">
        <p14:creationId xmlns:p14="http://schemas.microsoft.com/office/powerpoint/2010/main" val="583893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a:solidFill>
                  <a:srgbClr val="000000"/>
                </a:solidFill>
                <a:latin typeface="Comic Sans MS"/>
              </a:rPr>
              <a:t>BANKS AND THE NEW ESG RISKS DISCLOSURE REQUIREMENTS</a:t>
            </a:r>
            <a:endParaRPr lang="en-US" sz="2800" b="1" i="0" u="none" strike="noStrike" kern="0" cap="none" spc="0" baseline="0" dirty="0">
              <a:solidFill>
                <a:srgbClr val="000000"/>
              </a:solidFill>
              <a:uFillTx/>
              <a:latin typeface="Britannic Bold" pitchFamily="34"/>
            </a:endParaRPr>
          </a:p>
        </p:txBody>
      </p:sp>
      <p:sp>
        <p:nvSpPr>
          <p:cNvPr id="3" name="Rectangle 3"/>
          <p:cNvSpPr txBox="1"/>
          <p:nvPr/>
        </p:nvSpPr>
        <p:spPr>
          <a:xfrm>
            <a:off x="685800" y="465667"/>
            <a:ext cx="10716210" cy="5619823"/>
          </a:xfrm>
          <a:prstGeom prst="rect">
            <a:avLst/>
          </a:prstGeom>
          <a:noFill/>
          <a:ln cap="flat">
            <a:noFill/>
          </a:ln>
        </p:spPr>
        <p:txBody>
          <a:bodyPr vert="horz" wrap="square" lIns="91440" tIns="45720" rIns="91440" bIns="45720" anchor="t" anchorCtr="1" compatLnSpc="1">
            <a:noAutofit/>
          </a:bodyPr>
          <a:lstStyle/>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400" b="0" i="0" u="none" strike="noStrike" kern="0" cap="none" spc="0" baseline="0" dirty="0" smtClean="0">
              <a:solidFill>
                <a:srgbClr val="000000"/>
              </a:solidFill>
              <a:uFillTx/>
              <a:latin typeface="Comic Sans MS"/>
            </a:endParaRPr>
          </a:p>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400" b="0" i="0" u="none" strike="noStrike" kern="0" cap="none" spc="0" baseline="0" dirty="0" smtClean="0">
              <a:solidFill>
                <a:srgbClr val="000000"/>
              </a:solidFill>
              <a:uFillTx/>
              <a:latin typeface="Comic Sans MS"/>
            </a:endParaRPr>
          </a:p>
          <a:p>
            <a:pPr marL="342900" lvl="0" indent="-342900" algn="just">
              <a:spcBef>
                <a:spcPts val="1800"/>
              </a:spcBef>
              <a:buSzPct val="100000"/>
              <a:buChar char="•"/>
              <a:defRPr sz="1800" b="0" i="0" u="none" strike="noStrike" kern="0" cap="none" spc="0" baseline="0">
                <a:solidFill>
                  <a:srgbClr val="000000"/>
                </a:solidFill>
                <a:uFillTx/>
              </a:defRPr>
            </a:pPr>
            <a:r>
              <a:rPr lang="en-US" sz="3200" kern="0" dirty="0" smtClean="0">
                <a:solidFill>
                  <a:srgbClr val="000000"/>
                </a:solidFill>
                <a:latin typeface="Comic Sans MS"/>
              </a:rPr>
              <a:t>In recent years, the efforts of the government and institutions in Bulgaria have focused on creating an economy that benefits people and the environment. Banks have an important role and responsibilities, because they can channel investments to more sustainable technologies and businesses, finance growth in a sustainable way over the long term and contribute to the creation of a low-carbon, climate-resilient and circular economy. </a:t>
            </a:r>
            <a:endParaRPr lang="bg-BG" sz="3200" b="0" i="0" u="none" strike="noStrike" kern="0" cap="none" spc="0" baseline="0" dirty="0">
              <a:solidFill>
                <a:srgbClr val="000000"/>
              </a:solidFill>
              <a:uFillTx/>
              <a:latin typeface="Comic Sans M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Grp="1"/>
          </p:cNvSpPr>
          <p:nvPr>
            <p:ph type="title"/>
          </p:nvPr>
        </p:nvSpPr>
        <p:spPr>
          <a:xfrm>
            <a:off x="1211424" y="152238"/>
            <a:ext cx="9601200" cy="1079403"/>
          </a:xfrm>
          <a:solidFill>
            <a:srgbClr val="7FCCAB"/>
          </a:solidFill>
        </p:spPr>
        <p:txBody>
          <a:bodyPr anchor="b">
            <a:normAutofit/>
          </a:bodyPr>
          <a:lstStyle/>
          <a:p>
            <a:pPr lvl="0" defTabSz="914400"/>
            <a:r>
              <a:rPr lang="en-GB" sz="3200" b="1" dirty="0"/>
              <a:t>SUSTAINABLE FINANCIAL PRODUCTS</a:t>
            </a:r>
            <a:endParaRPr lang="en-US" sz="2000" b="1" kern="0" dirty="0">
              <a:solidFill>
                <a:srgbClr val="000000"/>
              </a:solidFill>
              <a:latin typeface="Britannic Bold" pitchFamily="34"/>
            </a:endParaRPr>
          </a:p>
        </p:txBody>
      </p:sp>
      <p:sp>
        <p:nvSpPr>
          <p:cNvPr id="3" name="TextBox 6"/>
          <p:cNvSpPr txBox="1"/>
          <p:nvPr/>
        </p:nvSpPr>
        <p:spPr>
          <a:xfrm>
            <a:off x="1671146" y="2139595"/>
            <a:ext cx="9015354" cy="4170372"/>
          </a:xfrm>
          <a:prstGeom prst="rect">
            <a:avLst/>
          </a:prstGeom>
          <a:noFill/>
          <a:ln cap="flat">
            <a:noFill/>
          </a:ln>
        </p:spPr>
        <p:txBody>
          <a:bodyPr vert="horz" wrap="square" lIns="91440" tIns="45720" rIns="91440" bIns="45720" anchor="t" anchorCtr="0" compatLnSpc="1">
            <a:spAutoFit/>
          </a:bodyPr>
          <a:lstStyle/>
          <a:p>
            <a:pPr marL="342900" lvl="0" indent="-342900">
              <a:spcBef>
                <a:spcPts val="600"/>
              </a:spcBef>
              <a:buSzPct val="100000"/>
              <a:buChar char="•"/>
              <a:defRPr sz="1800" b="0" i="0" u="none" strike="noStrike" kern="0" cap="none" spc="0" baseline="0">
                <a:solidFill>
                  <a:srgbClr val="000000"/>
                </a:solidFill>
                <a:uFillTx/>
              </a:defRPr>
            </a:pPr>
            <a:r>
              <a:rPr lang="en-US" sz="2400" kern="0" dirty="0">
                <a:solidFill>
                  <a:srgbClr val="000000"/>
                </a:solidFill>
                <a:latin typeface="Comic Sans MS"/>
              </a:rPr>
              <a:t>financing of energy production from wind, water, sun, geothermal sources, biomass, waste</a:t>
            </a:r>
            <a:r>
              <a:rPr lang="en-US" sz="2400" kern="0" dirty="0" smtClean="0">
                <a:solidFill>
                  <a:srgbClr val="000000"/>
                </a:solidFill>
                <a:latin typeface="Comic Sans MS"/>
              </a:rPr>
              <a:t>;</a:t>
            </a:r>
            <a:endParaRPr lang="bg-BG" sz="2400" kern="0" dirty="0" smtClean="0">
              <a:solidFill>
                <a:srgbClr val="000000"/>
              </a:solidFill>
              <a:latin typeface="Comic Sans MS"/>
            </a:endParaRP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energy </a:t>
            </a:r>
            <a:r>
              <a:rPr lang="en-US" sz="2400" kern="0" dirty="0">
                <a:solidFill>
                  <a:srgbClr val="000000"/>
                </a:solidFill>
                <a:latin typeface="Comic Sans MS"/>
              </a:rPr>
              <a:t>efficiency in the production process</a:t>
            </a:r>
            <a:r>
              <a:rPr lang="en-US" sz="2400" kern="0" dirty="0" smtClean="0">
                <a:solidFill>
                  <a:srgbClr val="000000"/>
                </a:solidFill>
                <a:latin typeface="Comic Sans MS"/>
              </a:rPr>
              <a:t>;</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clean </a:t>
            </a:r>
            <a:r>
              <a:rPr lang="en-US" sz="2400" kern="0" dirty="0">
                <a:solidFill>
                  <a:srgbClr val="000000"/>
                </a:solidFill>
                <a:latin typeface="Comic Sans MS"/>
              </a:rPr>
              <a:t>transport: public transport such as subways, trains, trams, electric buses, electric cars and </a:t>
            </a:r>
            <a:r>
              <a:rPr lang="en-US" sz="2400" kern="0" dirty="0" smtClean="0">
                <a:solidFill>
                  <a:srgbClr val="000000"/>
                </a:solidFill>
                <a:latin typeface="Comic Sans MS"/>
              </a:rPr>
              <a:t>infrastructure for charging;</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public </a:t>
            </a:r>
            <a:r>
              <a:rPr lang="en-US" sz="2400" kern="0" dirty="0">
                <a:solidFill>
                  <a:srgbClr val="000000"/>
                </a:solidFill>
                <a:latin typeface="Comic Sans MS"/>
              </a:rPr>
              <a:t>education</a:t>
            </a:r>
            <a:r>
              <a:rPr lang="en-US" sz="2400" kern="0" dirty="0" smtClean="0">
                <a:solidFill>
                  <a:srgbClr val="000000"/>
                </a:solidFill>
                <a:latin typeface="Comic Sans MS"/>
              </a:rPr>
              <a:t>;</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public </a:t>
            </a:r>
            <a:r>
              <a:rPr lang="en-US" sz="2400" kern="0" dirty="0">
                <a:solidFill>
                  <a:srgbClr val="000000"/>
                </a:solidFill>
                <a:latin typeface="Comic Sans MS"/>
              </a:rPr>
              <a:t>health</a:t>
            </a:r>
            <a:r>
              <a:rPr lang="en-US" sz="2400" kern="0" dirty="0" smtClean="0">
                <a:solidFill>
                  <a:srgbClr val="000000"/>
                </a:solidFill>
                <a:latin typeface="Comic Sans MS"/>
              </a:rPr>
              <a:t>;</a:t>
            </a:r>
          </a:p>
          <a:p>
            <a:pPr marL="342900" lvl="0" indent="-342900">
              <a:spcBef>
                <a:spcPts val="600"/>
              </a:spcBef>
              <a:buSzPct val="100000"/>
              <a:buChar char="•"/>
              <a:defRPr sz="1800" b="0" i="0" u="none" strike="noStrike" kern="0" cap="none" spc="0" baseline="0">
                <a:solidFill>
                  <a:srgbClr val="000000"/>
                </a:solidFill>
                <a:uFillTx/>
              </a:defRPr>
            </a:pPr>
            <a:r>
              <a:rPr lang="en-US" sz="2400" kern="0" dirty="0" smtClean="0">
                <a:solidFill>
                  <a:srgbClr val="000000"/>
                </a:solidFill>
                <a:latin typeface="Comic Sans MS"/>
              </a:rPr>
              <a:t>business growth </a:t>
            </a:r>
            <a:r>
              <a:rPr lang="en-US" sz="2400" kern="0" dirty="0">
                <a:solidFill>
                  <a:srgbClr val="000000"/>
                </a:solidFill>
                <a:latin typeface="Comic Sans MS"/>
              </a:rPr>
              <a:t>in </a:t>
            </a:r>
            <a:r>
              <a:rPr lang="en-US" sz="2400" kern="0" dirty="0" smtClean="0">
                <a:solidFill>
                  <a:srgbClr val="000000"/>
                </a:solidFill>
                <a:latin typeface="Comic Sans MS"/>
              </a:rPr>
              <a:t>underdeveloped regions, increase </a:t>
            </a:r>
            <a:r>
              <a:rPr lang="en-US" sz="2400" kern="0" dirty="0">
                <a:solidFill>
                  <a:srgbClr val="000000"/>
                </a:solidFill>
                <a:latin typeface="Comic Sans MS"/>
              </a:rPr>
              <a:t>employment, building affordable housing, etc.</a:t>
            </a:r>
            <a:endParaRPr lang="bg-BG" sz="2400" b="0" i="0" u="none" strike="noStrike" kern="0" cap="none" spc="0" baseline="0" dirty="0">
              <a:solidFill>
                <a:srgbClr val="000000"/>
              </a:solidFill>
              <a:uFillTx/>
              <a:latin typeface="Comic Sans MS"/>
            </a:endParaRPr>
          </a:p>
        </p:txBody>
      </p:sp>
      <p:sp>
        <p:nvSpPr>
          <p:cNvPr id="4" name="TextBox 6"/>
          <p:cNvSpPr txBox="1"/>
          <p:nvPr/>
        </p:nvSpPr>
        <p:spPr>
          <a:xfrm>
            <a:off x="1671146" y="1261725"/>
            <a:ext cx="9711558" cy="830997"/>
          </a:xfrm>
          <a:prstGeom prst="rect">
            <a:avLst/>
          </a:prstGeom>
          <a:noFill/>
          <a:ln cap="flat">
            <a:noFill/>
          </a:ln>
        </p:spPr>
        <p:txBody>
          <a:bodyPr vert="horz" wrap="square" lIns="91440" tIns="45720" rIns="91440" bIns="45720" anchor="t" anchorCtr="0" compatLnSpc="1">
            <a:spAutoFit/>
          </a:bodyPr>
          <a:lstStyle/>
          <a:p>
            <a:pPr lvl="0" algn="just">
              <a:spcBef>
                <a:spcPts val="600"/>
              </a:spcBef>
              <a:buSzPct val="100000"/>
              <a:defRPr sz="1800" b="0" i="0" u="none" strike="noStrike" kern="0" cap="none" spc="0" baseline="0">
                <a:solidFill>
                  <a:srgbClr val="000000"/>
                </a:solidFill>
                <a:uFillTx/>
              </a:defRPr>
            </a:pPr>
            <a:r>
              <a:rPr lang="en-US" sz="2400" b="1" kern="0" dirty="0">
                <a:solidFill>
                  <a:srgbClr val="000000"/>
                </a:solidFill>
                <a:latin typeface="Comic Sans MS"/>
              </a:rPr>
              <a:t>Banks can benefit society by offering sustainable financial products such as:</a:t>
            </a:r>
            <a:endParaRPr lang="bg-BG" sz="2400" b="1" i="0" u="none" strike="noStrike" kern="0" cap="none" spc="0" baseline="0" dirty="0">
              <a:solidFill>
                <a:srgbClr val="000000"/>
              </a:solidFill>
              <a:uFillTx/>
              <a:latin typeface="Comic Sans MS"/>
            </a:endParaRPr>
          </a:p>
        </p:txBody>
      </p:sp>
    </p:spTree>
    <p:extLst>
      <p:ext uri="{BB962C8B-B14F-4D97-AF65-F5344CB8AC3E}">
        <p14:creationId xmlns:p14="http://schemas.microsoft.com/office/powerpoint/2010/main" val="2396809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21805"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smtClean="0">
                <a:solidFill>
                  <a:srgbClr val="000000"/>
                </a:solidFill>
                <a:latin typeface="Comic Sans MS"/>
              </a:rPr>
              <a:t>BANKS ROLE IN THE SUSTAINABLE DEVELOPMENT</a:t>
            </a:r>
            <a:endParaRPr lang="en-US" sz="2800" b="1" i="0" u="none" strike="noStrike" kern="0" cap="none" spc="0" baseline="0" dirty="0">
              <a:solidFill>
                <a:srgbClr val="000000"/>
              </a:solidFill>
              <a:uFillTx/>
              <a:latin typeface="Britannic Bold" pitchFamily="34"/>
            </a:endParaRPr>
          </a:p>
        </p:txBody>
      </p:sp>
      <p:sp>
        <p:nvSpPr>
          <p:cNvPr id="3" name="Rectangle 3"/>
          <p:cNvSpPr txBox="1"/>
          <p:nvPr/>
        </p:nvSpPr>
        <p:spPr>
          <a:xfrm>
            <a:off x="685800" y="465667"/>
            <a:ext cx="10716210" cy="5619823"/>
          </a:xfrm>
          <a:prstGeom prst="rect">
            <a:avLst/>
          </a:prstGeom>
          <a:noFill/>
          <a:ln cap="flat">
            <a:noFill/>
          </a:ln>
        </p:spPr>
        <p:txBody>
          <a:bodyPr vert="horz" wrap="square" lIns="91440" tIns="45720" rIns="91440" bIns="45720" anchor="t" anchorCtr="1" compatLnSpc="1">
            <a:noAutofit/>
          </a:bodyPr>
          <a:lstStyle/>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400" b="0" i="0" u="none" strike="noStrike" kern="0" cap="none" spc="0" baseline="0" dirty="0" smtClean="0">
              <a:solidFill>
                <a:srgbClr val="000000"/>
              </a:solidFill>
              <a:uFillTx/>
              <a:latin typeface="Comic Sans MS"/>
            </a:endParaRPr>
          </a:p>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400" b="0" i="0" u="none" strike="noStrike" kern="0" cap="none" spc="0" baseline="0" dirty="0" smtClean="0">
              <a:solidFill>
                <a:srgbClr val="000000"/>
              </a:solidFill>
              <a:uFillTx/>
              <a:latin typeface="Comic Sans MS"/>
            </a:endParaRPr>
          </a:p>
          <a:p>
            <a:pPr marL="342900" lvl="0" indent="-342900">
              <a:spcBef>
                <a:spcPts val="700"/>
              </a:spcBef>
              <a:buSzPct val="100000"/>
              <a:buChar char="•"/>
              <a:defRPr sz="1800" b="0" i="0" u="none" strike="noStrike" kern="0" cap="none" spc="0" baseline="0">
                <a:solidFill>
                  <a:srgbClr val="000000"/>
                </a:solidFill>
                <a:uFillTx/>
              </a:defRPr>
            </a:pPr>
            <a:endParaRPr lang="bg-BG" sz="2800" kern="0" dirty="0" smtClean="0">
              <a:solidFill>
                <a:srgbClr val="000000"/>
              </a:solidFill>
              <a:latin typeface="Comic Sans MS"/>
            </a:endParaRPr>
          </a:p>
          <a:p>
            <a:pPr lvl="0" algn="just">
              <a:defRPr/>
            </a:pPr>
            <a:r>
              <a:rPr lang="en-US" sz="2800" kern="0" dirty="0">
                <a:solidFill>
                  <a:srgbClr val="000000"/>
                </a:solidFill>
                <a:latin typeface="Comic Sans MS"/>
              </a:rPr>
              <a:t>The latter gives rise to the need to create a regulatory framework that will determine the requirements for identifying, measuring and disclosing the risks and opportunities of banks. Accountants and auditors face new challenges related to the appropriate disclosure of these issues</a:t>
            </a:r>
            <a:r>
              <a:rPr lang="en-US" sz="2800" kern="0" dirty="0" smtClean="0">
                <a:solidFill>
                  <a:srgbClr val="000000"/>
                </a:solidFill>
                <a:latin typeface="Comic Sans MS"/>
              </a:rPr>
              <a:t>.</a:t>
            </a:r>
            <a:endParaRPr lang="bg-BG" sz="2800" kern="0" dirty="0" smtClean="0">
              <a:solidFill>
                <a:srgbClr val="000000"/>
              </a:solidFill>
              <a:latin typeface="Comic Sans MS"/>
            </a:endParaRPr>
          </a:p>
          <a:p>
            <a:pPr algn="just">
              <a:defRPr/>
            </a:pPr>
            <a:r>
              <a:rPr lang="en-US" sz="2800" kern="0" dirty="0">
                <a:solidFill>
                  <a:srgbClr val="000000"/>
                </a:solidFill>
                <a:latin typeface="Comic Sans MS"/>
              </a:rPr>
              <a:t>European legislation affecting sustainable development could be differentiated to two major categories: comprehensive, affecting all economic entities, and specific – aimed at a specific sector of the economy.</a:t>
            </a:r>
            <a:endParaRPr lang="bg-BG" sz="2800" kern="0" dirty="0">
              <a:solidFill>
                <a:srgbClr val="000000"/>
              </a:solidFill>
              <a:latin typeface="Comic Sans MS"/>
            </a:endParaRPr>
          </a:p>
        </p:txBody>
      </p:sp>
    </p:spTree>
    <p:extLst>
      <p:ext uri="{BB962C8B-B14F-4D97-AF65-F5344CB8AC3E}">
        <p14:creationId xmlns:p14="http://schemas.microsoft.com/office/powerpoint/2010/main" val="1097147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dirty="0"/>
          </a:p>
        </p:txBody>
      </p:sp>
      <p:pic>
        <p:nvPicPr>
          <p:cNvPr id="4" name="Content Placeholder 3"/>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830317" y="693683"/>
            <a:ext cx="10636469" cy="4340773"/>
          </a:xfrm>
          <a:prstGeom prst="rect">
            <a:avLst/>
          </a:prstGeom>
          <a:noFill/>
          <a:ln>
            <a:noFill/>
          </a:ln>
        </p:spPr>
      </p:pic>
      <p:sp>
        <p:nvSpPr>
          <p:cNvPr id="5" name="Rectangle 3"/>
          <p:cNvSpPr txBox="1"/>
          <p:nvPr/>
        </p:nvSpPr>
        <p:spPr>
          <a:xfrm>
            <a:off x="633248" y="4876791"/>
            <a:ext cx="10716210" cy="1376856"/>
          </a:xfrm>
          <a:prstGeom prst="rect">
            <a:avLst/>
          </a:prstGeom>
          <a:noFill/>
          <a:ln cap="flat">
            <a:noFill/>
          </a:ln>
        </p:spPr>
        <p:txBody>
          <a:bodyPr vert="horz" wrap="square" lIns="91440" tIns="45720" rIns="91440" bIns="45720" anchor="t" anchorCtr="1" compatLnSpc="1">
            <a:noAutofit/>
          </a:bodyPr>
          <a:lstStyle/>
          <a:p>
            <a:pPr marL="342900" lvl="0" indent="-342900" algn="just">
              <a:spcBef>
                <a:spcPts val="7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At </a:t>
            </a:r>
            <a:r>
              <a:rPr lang="en-US" sz="2800" kern="0" dirty="0">
                <a:solidFill>
                  <a:srgbClr val="000000"/>
                </a:solidFill>
                <a:latin typeface="Comic Sans MS"/>
              </a:rPr>
              <a:t>the end of 2022 the European Banking Authority (EBA) has published its Roadmap for Sustainable Finance for the next three </a:t>
            </a:r>
            <a:r>
              <a:rPr lang="en-US" sz="2800" kern="0" dirty="0" smtClean="0">
                <a:solidFill>
                  <a:srgbClr val="000000"/>
                </a:solidFill>
                <a:latin typeface="Comic Sans MS"/>
              </a:rPr>
              <a:t>years</a:t>
            </a:r>
          </a:p>
        </p:txBody>
      </p:sp>
    </p:spTree>
    <p:extLst>
      <p:ext uri="{BB962C8B-B14F-4D97-AF65-F5344CB8AC3E}">
        <p14:creationId xmlns:p14="http://schemas.microsoft.com/office/powerpoint/2010/main" val="1633444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p:nvPr/>
        </p:nvSpPr>
        <p:spPr>
          <a:xfrm>
            <a:off x="1866116" y="197181"/>
            <a:ext cx="8444200" cy="1219196"/>
          </a:xfrm>
          <a:prstGeom prst="rect">
            <a:avLst/>
          </a:prstGeom>
          <a:solidFill>
            <a:srgbClr val="7FCCAB"/>
          </a:solidFill>
          <a:ln cap="flat">
            <a:noFill/>
          </a:ln>
        </p:spPr>
        <p:txBody>
          <a:bodyPr vert="horz" wrap="square" lIns="91440" tIns="45720" rIns="91440" bIns="45720" anchor="b" anchorCtr="1" compatLnSpc="1">
            <a:noAutofit/>
          </a:bodyPr>
          <a:lstStyle/>
          <a:p>
            <a:pPr lvl="0" algn="ctr">
              <a:defRPr sz="1800" b="0" i="0" u="none" strike="noStrike" kern="0" cap="none" spc="0" baseline="0">
                <a:solidFill>
                  <a:srgbClr val="000000"/>
                </a:solidFill>
                <a:uFillTx/>
              </a:defRPr>
            </a:pPr>
            <a:r>
              <a:rPr lang="en-US" sz="2800" b="1" kern="0" dirty="0">
                <a:solidFill>
                  <a:srgbClr val="000000"/>
                </a:solidFill>
                <a:latin typeface="Comic Sans MS"/>
              </a:rPr>
              <a:t>BANKS AND THE NEW ESG RISKS DISCLOSURE REQUIREMENTS</a:t>
            </a:r>
            <a:endParaRPr lang="en-US" sz="2800" b="1" i="0" u="none" strike="noStrike" kern="0" cap="none" spc="0" baseline="0" dirty="0">
              <a:solidFill>
                <a:srgbClr val="000000"/>
              </a:solidFill>
              <a:uFillTx/>
              <a:latin typeface="Britannic Bold" pitchFamily="34"/>
            </a:endParaRPr>
          </a:p>
        </p:txBody>
      </p:sp>
      <p:pic>
        <p:nvPicPr>
          <p:cNvPr id="4" name="Picture 3"/>
          <p:cNvPicPr/>
          <p:nvPr/>
        </p:nvPicPr>
        <p:blipFill>
          <a:blip r:embed="rId3"/>
          <a:stretch>
            <a:fillRect/>
          </a:stretch>
        </p:blipFill>
        <p:spPr>
          <a:xfrm>
            <a:off x="683046" y="1533602"/>
            <a:ext cx="10895682" cy="4712962"/>
          </a:xfrm>
          <a:prstGeom prst="rect">
            <a:avLst/>
          </a:prstGeom>
        </p:spPr>
      </p:pic>
    </p:spTree>
    <p:extLst>
      <p:ext uri="{BB962C8B-B14F-4D97-AF65-F5344CB8AC3E}">
        <p14:creationId xmlns:p14="http://schemas.microsoft.com/office/powerpoint/2010/main" val="1023775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Rectangle 2"/>
          <p:cNvSpPr txBox="1">
            <a:spLocks noGrp="1"/>
          </p:cNvSpPr>
          <p:nvPr>
            <p:ph type="title"/>
          </p:nvPr>
        </p:nvSpPr>
        <p:spPr>
          <a:xfrm>
            <a:off x="1903442" y="301532"/>
            <a:ext cx="7875041" cy="1135383"/>
          </a:xfrm>
          <a:solidFill>
            <a:srgbClr val="7FCCAB"/>
          </a:solidFill>
        </p:spPr>
        <p:txBody>
          <a:bodyPr anchor="b">
            <a:normAutofit/>
          </a:bodyPr>
          <a:lstStyle/>
          <a:p>
            <a:pPr defTabSz="914400"/>
            <a:r>
              <a:rPr lang="en-US" sz="2400" b="1" i="1" kern="0" dirty="0">
                <a:solidFill>
                  <a:srgbClr val="000000"/>
                </a:solidFill>
                <a:latin typeface="Book Antiqua" panose="02040602050305030304" pitchFamily="18" charset="0"/>
              </a:rPr>
              <a:t>CHANGES TO SUSTAINABILITY REPORTING AFTER 2021</a:t>
            </a:r>
            <a:endParaRPr lang="bg-BG" sz="2400" b="1" i="1" kern="0" dirty="0">
              <a:solidFill>
                <a:srgbClr val="000000"/>
              </a:solidFill>
              <a:latin typeface="Book Antiqua" panose="02040602050305030304" pitchFamily="18" charset="0"/>
            </a:endParaRPr>
          </a:p>
        </p:txBody>
      </p:sp>
      <p:sp>
        <p:nvSpPr>
          <p:cNvPr id="6" name="Rectangle 3"/>
          <p:cNvSpPr txBox="1"/>
          <p:nvPr/>
        </p:nvSpPr>
        <p:spPr>
          <a:xfrm>
            <a:off x="685800" y="1436916"/>
            <a:ext cx="10716210" cy="4585512"/>
          </a:xfrm>
          <a:prstGeom prst="rect">
            <a:avLst/>
          </a:prstGeom>
          <a:noFill/>
          <a:ln cap="flat">
            <a:noFill/>
          </a:ln>
        </p:spPr>
        <p:txBody>
          <a:bodyPr vert="horz" wrap="square" lIns="91440" tIns="45720" rIns="91440" bIns="45720" anchor="t" anchorCtr="1" compatLnSpc="1">
            <a:noAutofit/>
          </a:bodyPr>
          <a:lstStyle/>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800" b="0" i="0" u="none" strike="noStrike" kern="0" cap="none" spc="0" baseline="0" dirty="0" smtClean="0">
              <a:solidFill>
                <a:srgbClr val="000000"/>
              </a:solidFill>
              <a:uFillTx/>
              <a:latin typeface="Comic Sans MS"/>
            </a:endParaRPr>
          </a:p>
          <a:p>
            <a:pPr marL="342900" lvl="0" indent="-342900">
              <a:spcBef>
                <a:spcPts val="1800"/>
              </a:spcBef>
              <a:buSzPct val="100000"/>
              <a:buFont typeface="Wingdings" panose="05000000000000000000" pitchFamily="2" charset="2"/>
              <a:buChar char="ü"/>
              <a:defRPr sz="1800" b="0" i="0" u="none" strike="noStrike" kern="0" cap="none" spc="0" baseline="0">
                <a:solidFill>
                  <a:srgbClr val="000000"/>
                </a:solidFill>
                <a:uFillTx/>
              </a:defRPr>
            </a:pPr>
            <a:r>
              <a:rPr lang="en-US" sz="2800" i="1" kern="0" dirty="0" smtClean="0">
                <a:solidFill>
                  <a:srgbClr val="000000"/>
                </a:solidFill>
                <a:latin typeface="Comic Sans MS"/>
              </a:rPr>
              <a:t>Directive (EU) 2022/2464 on the reporting of enterprises in relation to sustainable development and the financial package for sustainability from April 2021</a:t>
            </a:r>
          </a:p>
          <a:p>
            <a:pPr marL="342900" lvl="0" indent="-342900">
              <a:spcBef>
                <a:spcPts val="1800"/>
              </a:spcBef>
              <a:buSzPct val="100000"/>
              <a:buFont typeface="Wingdings" panose="05000000000000000000" pitchFamily="2" charset="2"/>
              <a:buChar char="ü"/>
              <a:defRPr sz="1800" b="0" i="0" u="none" strike="noStrike" kern="0" cap="none" spc="0" baseline="0">
                <a:solidFill>
                  <a:srgbClr val="000000"/>
                </a:solidFill>
                <a:uFillTx/>
              </a:defRPr>
            </a:pPr>
            <a:r>
              <a:rPr lang="en-US" sz="2800" i="1" kern="0" dirty="0" smtClean="0">
                <a:solidFill>
                  <a:srgbClr val="000000"/>
                </a:solidFill>
                <a:latin typeface="Comic Sans MS"/>
              </a:rPr>
              <a:t>European Sustainability Reporting Standards (ESRS)</a:t>
            </a:r>
          </a:p>
          <a:p>
            <a:pPr marL="342900" lvl="0" indent="-342900">
              <a:spcBef>
                <a:spcPts val="1800"/>
              </a:spcBef>
              <a:buSzPct val="100000"/>
              <a:buFont typeface="Wingdings" panose="05000000000000000000" pitchFamily="2" charset="2"/>
              <a:buChar char="ü"/>
              <a:defRPr sz="1800" b="0" i="0" u="none" strike="noStrike" kern="0" cap="none" spc="0" baseline="0">
                <a:solidFill>
                  <a:srgbClr val="000000"/>
                </a:solidFill>
                <a:uFillTx/>
              </a:defRPr>
            </a:pPr>
            <a:r>
              <a:rPr lang="en-US" sz="2800" i="1" kern="0" dirty="0" smtClean="0">
                <a:solidFill>
                  <a:srgbClr val="000000"/>
                </a:solidFill>
                <a:latin typeface="Comic Sans MS"/>
              </a:rPr>
              <a:t>The International Sustainability Standards Board of the International Financial Reporting Standards Foundation (IFRS Foundation), established in 2021</a:t>
            </a:r>
            <a:endParaRPr lang="bg-BG" sz="2800" i="1" kern="0" dirty="0" smtClean="0">
              <a:solidFill>
                <a:srgbClr val="000000"/>
              </a:solidFill>
              <a:latin typeface="Comic Sans MS"/>
            </a:endParaRPr>
          </a:p>
          <a:p>
            <a:pPr marL="342900" marR="0" lvl="0" indent="-342900" algn="ctr" defTabSz="914400" rtl="0" fontAlgn="auto" hangingPunct="1">
              <a:lnSpc>
                <a:spcPct val="100000"/>
              </a:lnSpc>
              <a:spcBef>
                <a:spcPts val="700"/>
              </a:spcBef>
              <a:spcAft>
                <a:spcPts val="0"/>
              </a:spcAft>
              <a:buSzPct val="100000"/>
              <a:buChar char="•"/>
              <a:tabLst/>
              <a:defRPr sz="1800" b="0" i="0" u="none" strike="noStrike" kern="0" cap="none" spc="0" baseline="0">
                <a:solidFill>
                  <a:srgbClr val="000000"/>
                </a:solidFill>
                <a:uFillTx/>
              </a:defRPr>
            </a:pPr>
            <a:endParaRPr lang="bg-BG" sz="2800" b="0" i="0" u="none" strike="noStrike" kern="0" cap="none" spc="0" baseline="0" dirty="0">
              <a:solidFill>
                <a:srgbClr val="000000"/>
              </a:solidFill>
              <a:uFillTx/>
              <a:latin typeface="Comic Sans M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Rectangle 2"/>
          <p:cNvSpPr txBox="1">
            <a:spLocks noGrp="1"/>
          </p:cNvSpPr>
          <p:nvPr>
            <p:ph type="title"/>
          </p:nvPr>
        </p:nvSpPr>
        <p:spPr>
          <a:xfrm>
            <a:off x="1211424" y="152238"/>
            <a:ext cx="9601200" cy="1079403"/>
          </a:xfrm>
          <a:solidFill>
            <a:srgbClr val="7FCCAB"/>
          </a:solidFill>
        </p:spPr>
        <p:txBody>
          <a:bodyPr anchor="b">
            <a:normAutofit/>
          </a:bodyPr>
          <a:lstStyle/>
          <a:p>
            <a:pPr lvl="0" defTabSz="914400"/>
            <a:r>
              <a:rPr lang="en-US" sz="2800" b="1" kern="0" dirty="0" smtClean="0">
                <a:solidFill>
                  <a:srgbClr val="000000"/>
                </a:solidFill>
                <a:latin typeface="Comic Sans MS"/>
              </a:rPr>
              <a:t>INFORMATION </a:t>
            </a:r>
            <a:r>
              <a:rPr lang="en-US" sz="2800" b="1" kern="0" dirty="0">
                <a:solidFill>
                  <a:srgbClr val="000000"/>
                </a:solidFill>
                <a:latin typeface="Comic Sans MS"/>
              </a:rPr>
              <a:t>ON SUSTAINABILITY </a:t>
            </a:r>
            <a:r>
              <a:rPr lang="en-US" sz="2800" b="1" kern="0" dirty="0" smtClean="0">
                <a:solidFill>
                  <a:srgbClr val="000000"/>
                </a:solidFill>
                <a:latin typeface="Comic Sans MS"/>
              </a:rPr>
              <a:t>SUBJECT </a:t>
            </a:r>
            <a:r>
              <a:rPr lang="en-US" sz="2800" b="1" kern="0" dirty="0">
                <a:solidFill>
                  <a:srgbClr val="000000"/>
                </a:solidFill>
                <a:latin typeface="Comic Sans MS"/>
              </a:rPr>
              <a:t>TO REPORTING BY </a:t>
            </a:r>
            <a:r>
              <a:rPr lang="en-US" sz="2800" b="1" kern="0" dirty="0" smtClean="0">
                <a:solidFill>
                  <a:srgbClr val="000000"/>
                </a:solidFill>
                <a:latin typeface="Comic Sans MS"/>
              </a:rPr>
              <a:t>BANKS</a:t>
            </a:r>
            <a:endParaRPr lang="en-US" sz="2800" b="1" kern="0" dirty="0">
              <a:solidFill>
                <a:srgbClr val="000000"/>
              </a:solidFill>
              <a:latin typeface="Britannic Bold" pitchFamily="34"/>
            </a:endParaRPr>
          </a:p>
        </p:txBody>
      </p:sp>
      <p:sp>
        <p:nvSpPr>
          <p:cNvPr id="3" name="TextBox 6"/>
          <p:cNvSpPr txBox="1"/>
          <p:nvPr/>
        </p:nvSpPr>
        <p:spPr>
          <a:xfrm>
            <a:off x="1671146" y="1596995"/>
            <a:ext cx="9015354" cy="2985433"/>
          </a:xfrm>
          <a:prstGeom prst="rect">
            <a:avLst/>
          </a:prstGeom>
          <a:noFill/>
          <a:ln cap="flat">
            <a:noFill/>
          </a:ln>
        </p:spPr>
        <p:txBody>
          <a:bodyPr vert="horz" wrap="square" lIns="91440" tIns="45720" rIns="91440" bIns="45720" anchor="t" anchorCtr="0" compatLnSpc="1">
            <a:spAutoFit/>
          </a:bodyPr>
          <a:lstStyle/>
          <a:p>
            <a:pPr marL="342900" lvl="0" indent="-342900">
              <a:spcBef>
                <a:spcPts val="6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Impact </a:t>
            </a:r>
            <a:r>
              <a:rPr lang="en-US" sz="2800" kern="0" dirty="0">
                <a:solidFill>
                  <a:srgbClr val="000000"/>
                </a:solidFill>
                <a:latin typeface="Comic Sans MS"/>
              </a:rPr>
              <a:t>on the </a:t>
            </a:r>
            <a:r>
              <a:rPr lang="en-US" sz="2800" kern="0" dirty="0" smtClean="0">
                <a:solidFill>
                  <a:srgbClr val="000000"/>
                </a:solidFill>
                <a:latin typeface="Comic Sans MS"/>
              </a:rPr>
              <a:t>environment</a:t>
            </a:r>
          </a:p>
          <a:p>
            <a:pPr marL="342900" lvl="0" indent="-342900">
              <a:spcBef>
                <a:spcPts val="6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Social </a:t>
            </a:r>
            <a:r>
              <a:rPr lang="en-US" sz="2800" kern="0" dirty="0">
                <a:solidFill>
                  <a:srgbClr val="000000"/>
                </a:solidFill>
                <a:latin typeface="Comic Sans MS"/>
              </a:rPr>
              <a:t>issues, including in relation to </a:t>
            </a:r>
            <a:r>
              <a:rPr lang="en-US" sz="2800" kern="0" dirty="0" smtClean="0">
                <a:solidFill>
                  <a:srgbClr val="000000"/>
                </a:solidFill>
                <a:latin typeface="Comic Sans MS"/>
              </a:rPr>
              <a:t>employees</a:t>
            </a:r>
          </a:p>
          <a:p>
            <a:pPr marL="342900" lvl="0" indent="-342900">
              <a:spcBef>
                <a:spcPts val="6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Respect </a:t>
            </a:r>
            <a:r>
              <a:rPr lang="en-US" sz="2800" kern="0" dirty="0">
                <a:solidFill>
                  <a:srgbClr val="000000"/>
                </a:solidFill>
                <a:latin typeface="Comic Sans MS"/>
              </a:rPr>
              <a:t>for human </a:t>
            </a:r>
            <a:r>
              <a:rPr lang="en-US" sz="2800" kern="0" dirty="0" smtClean="0">
                <a:solidFill>
                  <a:srgbClr val="000000"/>
                </a:solidFill>
                <a:latin typeface="Comic Sans MS"/>
              </a:rPr>
              <a:t>rights</a:t>
            </a:r>
          </a:p>
          <a:p>
            <a:pPr marL="342900" lvl="0" indent="-342900">
              <a:spcBef>
                <a:spcPts val="6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Anti-corruption</a:t>
            </a:r>
          </a:p>
          <a:p>
            <a:pPr marL="342900" lvl="0" indent="-342900">
              <a:spcBef>
                <a:spcPts val="600"/>
              </a:spcBef>
              <a:buSzPct val="100000"/>
              <a:buChar char="•"/>
              <a:defRPr sz="1800" b="0" i="0" u="none" strike="noStrike" kern="0" cap="none" spc="0" baseline="0">
                <a:solidFill>
                  <a:srgbClr val="000000"/>
                </a:solidFill>
                <a:uFillTx/>
              </a:defRPr>
            </a:pPr>
            <a:r>
              <a:rPr lang="en-US" sz="2800" kern="0" dirty="0" smtClean="0">
                <a:solidFill>
                  <a:srgbClr val="000000"/>
                </a:solidFill>
                <a:latin typeface="Comic Sans MS"/>
              </a:rPr>
              <a:t>Diversity </a:t>
            </a:r>
            <a:r>
              <a:rPr lang="en-US" sz="2800" kern="0" dirty="0">
                <a:solidFill>
                  <a:srgbClr val="000000"/>
                </a:solidFill>
                <a:latin typeface="Comic Sans MS"/>
              </a:rPr>
              <a:t>in management (age, gender, professional experience, training)</a:t>
            </a:r>
            <a:endParaRPr lang="bg-BG" sz="2800" b="0" i="0" u="none" strike="noStrike" kern="0" cap="none" spc="0" baseline="0" dirty="0">
              <a:solidFill>
                <a:srgbClr val="000000"/>
              </a:solidFill>
              <a:uFillTx/>
              <a:latin typeface="Comic Sans MS"/>
            </a:endParaRPr>
          </a:p>
        </p:txBody>
      </p:sp>
      <p:sp>
        <p:nvSpPr>
          <p:cNvPr id="4" name="TextBox 6"/>
          <p:cNvSpPr txBox="1"/>
          <p:nvPr/>
        </p:nvSpPr>
        <p:spPr>
          <a:xfrm>
            <a:off x="1744718" y="4666111"/>
            <a:ext cx="9711558" cy="1384995"/>
          </a:xfrm>
          <a:prstGeom prst="rect">
            <a:avLst/>
          </a:prstGeom>
          <a:noFill/>
          <a:ln cap="flat">
            <a:noFill/>
          </a:ln>
        </p:spPr>
        <p:txBody>
          <a:bodyPr vert="horz" wrap="square" lIns="91440" tIns="45720" rIns="91440" bIns="45720" anchor="t" anchorCtr="0" compatLnSpc="1">
            <a:spAutoFit/>
          </a:bodyPr>
          <a:lstStyle/>
          <a:p>
            <a:pPr lvl="0" algn="just">
              <a:spcBef>
                <a:spcPts val="600"/>
              </a:spcBef>
              <a:buSzPct val="100000"/>
              <a:defRPr sz="1800" b="0" i="0" u="none" strike="noStrike" kern="0" cap="none" spc="0" baseline="0">
                <a:solidFill>
                  <a:srgbClr val="000000"/>
                </a:solidFill>
                <a:uFillTx/>
              </a:defRPr>
            </a:pPr>
            <a:r>
              <a:rPr lang="en-US" sz="2800" b="1" kern="0" dirty="0" smtClean="0">
                <a:solidFill>
                  <a:srgbClr val="000000"/>
                </a:solidFill>
                <a:latin typeface="Comic Sans MS"/>
              </a:rPr>
              <a:t>Reporting should include qualitative and quantitative information, forecasts and hindsight for short, medium and long term periods</a:t>
            </a:r>
            <a:endParaRPr lang="bg-BG" sz="2800" b="1" i="0" u="none" strike="noStrike" kern="0" cap="none" spc="0" baseline="0" dirty="0">
              <a:solidFill>
                <a:srgbClr val="000000"/>
              </a:solidFill>
              <a:uFillTx/>
              <a:latin typeface="Comic Sans MS"/>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a:stretch>
            <a:fillRect/>
          </a:stretch>
        </p:blipFill>
        <p:spPr>
          <a:xfrm>
            <a:off x="630264" y="609126"/>
            <a:ext cx="11080665" cy="5637438"/>
          </a:xfrm>
          <a:prstGeom prst="rect">
            <a:avLst/>
          </a:prstGeom>
        </p:spPr>
      </p:pic>
    </p:spTree>
    <p:extLst>
      <p:ext uri="{BB962C8B-B14F-4D97-AF65-F5344CB8AC3E}">
        <p14:creationId xmlns:p14="http://schemas.microsoft.com/office/powerpoint/2010/main" val="2093871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rganic">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4526</TotalTime>
  <Words>1781</Words>
  <Application>Microsoft Office PowerPoint</Application>
  <PresentationFormat>Widescreen</PresentationFormat>
  <Paragraphs>93</Paragraphs>
  <Slides>14</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Arial</vt:lpstr>
      <vt:lpstr>Book Antiqua</vt:lpstr>
      <vt:lpstr>Britannic Bold</vt:lpstr>
      <vt:lpstr>Calibri</vt:lpstr>
      <vt:lpstr>Comic Sans MS</vt:lpstr>
      <vt:lpstr>Garamond</vt:lpstr>
      <vt:lpstr>Times New Roman</vt:lpstr>
      <vt:lpstr>Wingdings</vt:lpstr>
      <vt:lpstr>Organic</vt:lpstr>
      <vt:lpstr>PowerPoint Presentation</vt:lpstr>
      <vt:lpstr>PowerPoint Presentation</vt:lpstr>
      <vt:lpstr>SUSTAINABLE FINANCIAL PRODUCTS</vt:lpstr>
      <vt:lpstr>PowerPoint Presentation</vt:lpstr>
      <vt:lpstr>PowerPoint Presentation</vt:lpstr>
      <vt:lpstr>PowerPoint Presentation</vt:lpstr>
      <vt:lpstr>CHANGES TO SUSTAINABILITY REPORTING AFTER 2021</vt:lpstr>
      <vt:lpstr>INFORMATION ON SUSTAINABILITY SUBJECT TO REPORTING BY BANKS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PowerPoint</dc:title>
  <dc:creator>randasarova@gmail.com</dc:creator>
  <cp:lastModifiedBy>LILIA RANGELOVA</cp:lastModifiedBy>
  <cp:revision>87</cp:revision>
  <cp:lastPrinted>2024-05-30T05:30:34Z</cp:lastPrinted>
  <dcterms:created xsi:type="dcterms:W3CDTF">2020-03-26T08:13:34Z</dcterms:created>
  <dcterms:modified xsi:type="dcterms:W3CDTF">2024-05-31T13:24:25Z</dcterms:modified>
</cp:coreProperties>
</file>