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3" r:id="rId4"/>
    <p:sldId id="258" r:id="rId5"/>
    <p:sldId id="259" r:id="rId6"/>
    <p:sldId id="268" r:id="rId7"/>
    <p:sldId id="264" r:id="rId8"/>
    <p:sldId id="265" r:id="rId9"/>
    <p:sldId id="266" r:id="rId10"/>
    <p:sldId id="267" r:id="rId11"/>
    <p:sldId id="261" r:id="rId12"/>
    <p:sldId id="269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B" initials="SB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4" autoAdjust="0"/>
    <p:restoredTop sz="94660"/>
  </p:normalViewPr>
  <p:slideViewPr>
    <p:cSldViewPr snapToGrid="0">
      <p:cViewPr varScale="1">
        <p:scale>
          <a:sx n="43" d="100"/>
          <a:sy n="43" d="100"/>
        </p:scale>
        <p:origin x="-120" y="-53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printerSettings" Target="printerSettings/printerSettings1.bin"/><Relationship Id="rId15" Type="http://schemas.openxmlformats.org/officeDocument/2006/relationships/commentAuthors" Target="commentAuthors.xml"/><Relationship Id="rId16" Type="http://schemas.openxmlformats.org/officeDocument/2006/relationships/presProps" Target="presProps.xml"/><Relationship Id="rId17" Type="http://schemas.openxmlformats.org/officeDocument/2006/relationships/viewProps" Target="viewProps.xml"/><Relationship Id="rId18" Type="http://schemas.openxmlformats.org/officeDocument/2006/relationships/theme" Target="theme/theme1.xml"/><Relationship Id="rId1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4-04-25T15:02:17.506" idx="1">
    <p:pos x="10" y="10"/>
    <p:text/>
    <p:extLst>
      <p:ext uri="{C676402C-5697-4E1C-873F-D02D1690AC5C}">
        <p15:threadingInfo xmlns:p15="http://schemas.microsoft.com/office/powerpoint/2012/main" timeZoneBias="-180"/>
      </p:ext>
    </p:extLst>
  </p:cm>
</p:cmLst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69579-39AE-450E-99C6-9DD5DF03AB75}" type="datetimeFigureOut">
              <a:rPr lang="en-US" smtClean="0"/>
              <a:t>28.05.24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A10AC8-097B-4DDC-B0B7-A63EB0785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21756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69579-39AE-450E-99C6-9DD5DF03AB75}" type="datetimeFigureOut">
              <a:rPr lang="en-US" smtClean="0"/>
              <a:t>28.05.24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A10AC8-097B-4DDC-B0B7-A63EB0785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62042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69579-39AE-450E-99C6-9DD5DF03AB75}" type="datetimeFigureOut">
              <a:rPr lang="en-US" smtClean="0"/>
              <a:t>28.05.24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A10AC8-097B-4DDC-B0B7-A63EB0785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82559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69579-39AE-450E-99C6-9DD5DF03AB75}" type="datetimeFigureOut">
              <a:rPr lang="en-US" smtClean="0"/>
              <a:t>28.05.24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A10AC8-097B-4DDC-B0B7-A63EB0785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11969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69579-39AE-450E-99C6-9DD5DF03AB75}" type="datetimeFigureOut">
              <a:rPr lang="en-US" smtClean="0"/>
              <a:t>28.05.24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A10AC8-097B-4DDC-B0B7-A63EB0785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43336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69579-39AE-450E-99C6-9DD5DF03AB75}" type="datetimeFigureOut">
              <a:rPr lang="en-US" smtClean="0"/>
              <a:t>28.05.24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A10AC8-097B-4DDC-B0B7-A63EB0785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89228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69579-39AE-450E-99C6-9DD5DF03AB75}" type="datetimeFigureOut">
              <a:rPr lang="en-US" smtClean="0"/>
              <a:t>28.05.24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A10AC8-097B-4DDC-B0B7-A63EB0785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2718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69579-39AE-450E-99C6-9DD5DF03AB75}" type="datetimeFigureOut">
              <a:rPr lang="en-US" smtClean="0"/>
              <a:t>28.05.24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A10AC8-097B-4DDC-B0B7-A63EB0785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121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69579-39AE-450E-99C6-9DD5DF03AB75}" type="datetimeFigureOut">
              <a:rPr lang="en-US" smtClean="0"/>
              <a:t>28.05.24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A10AC8-097B-4DDC-B0B7-A63EB0785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4357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69579-39AE-450E-99C6-9DD5DF03AB75}" type="datetimeFigureOut">
              <a:rPr lang="en-US" smtClean="0"/>
              <a:t>28.05.24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A10AC8-097B-4DDC-B0B7-A63EB0785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42182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69579-39AE-450E-99C6-9DD5DF03AB75}" type="datetimeFigureOut">
              <a:rPr lang="en-US" smtClean="0"/>
              <a:t>28.05.24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A10AC8-097B-4DDC-B0B7-A63EB0785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7785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E69579-39AE-450E-99C6-9DD5DF03AB75}" type="datetimeFigureOut">
              <a:rPr lang="en-US" smtClean="0"/>
              <a:t>28.05.24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A10AC8-097B-4DDC-B0B7-A63EB0785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920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Relationship Id="rId3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3" Type="http://schemas.openxmlformats.org/officeDocument/2006/relationships/comments" Target="../comments/commen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eg"/><Relationship Id="rId3" Type="http://schemas.openxmlformats.org/officeDocument/2006/relationships/image" Target="../media/image6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3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sz="3800" b="1" dirty="0" smtClean="0"/>
              <a:t/>
            </a:r>
            <a:br>
              <a:rPr lang="en-US" sz="3800" b="1" dirty="0" smtClean="0"/>
            </a:br>
            <a:r>
              <a:rPr lang="en-US" sz="3800" b="1" dirty="0"/>
              <a:t/>
            </a:r>
            <a:br>
              <a:rPr lang="en-US" sz="3800" b="1" dirty="0"/>
            </a:br>
            <a:r>
              <a:rPr lang="en-US" sz="3800" b="1" dirty="0" smtClean="0"/>
              <a:t/>
            </a:r>
            <a:br>
              <a:rPr lang="en-US" sz="3800" b="1" dirty="0" smtClean="0"/>
            </a:br>
            <a:r>
              <a:rPr lang="en-US" sz="3800" b="1" dirty="0"/>
              <a:t/>
            </a:r>
            <a:br>
              <a:rPr lang="en-US" sz="3800" b="1" dirty="0"/>
            </a:br>
            <a:r>
              <a:rPr lang="en-US" sz="3800" b="1" dirty="0" smtClean="0"/>
              <a:t/>
            </a:r>
            <a:br>
              <a:rPr lang="en-US" sz="3800" b="1" dirty="0" smtClean="0"/>
            </a:br>
            <a:r>
              <a:rPr lang="en-US" sz="3800" b="1" dirty="0" smtClean="0"/>
              <a:t/>
            </a:r>
            <a:br>
              <a:rPr lang="en-US" sz="3800" b="1" dirty="0" smtClean="0"/>
            </a:br>
            <a:r>
              <a:rPr lang="en-US" sz="3800" b="1" dirty="0"/>
              <a:t/>
            </a:r>
            <a:br>
              <a:rPr lang="en-US" sz="3800" b="1" dirty="0"/>
            </a:br>
            <a:r>
              <a:rPr lang="en-US" sz="3800" b="1" dirty="0" smtClean="0"/>
              <a:t/>
            </a:r>
            <a:br>
              <a:rPr lang="en-US" sz="3800" b="1" dirty="0" smtClean="0"/>
            </a:br>
            <a:r>
              <a:rPr lang="en-US" sz="3800" b="1" dirty="0"/>
              <a:t/>
            </a:r>
            <a:br>
              <a:rPr lang="en-US" sz="3800" b="1" dirty="0"/>
            </a:br>
            <a:r>
              <a:rPr lang="en-US" sz="3100" b="1" dirty="0" smtClean="0"/>
              <a:t>XII Traditional Scientific Conference NEW ECONOMY 2024</a:t>
            </a:r>
            <a:br>
              <a:rPr lang="en-US" sz="3100" b="1" dirty="0" smtClean="0"/>
            </a:br>
            <a:r>
              <a:rPr lang="en-US" sz="3100" b="1" dirty="0" smtClean="0"/>
              <a:t/>
            </a:r>
            <a:br>
              <a:rPr lang="en-US" sz="3100" b="1" dirty="0" smtClean="0"/>
            </a:br>
            <a:r>
              <a:rPr lang="en-US" sz="3100" b="1" dirty="0" smtClean="0"/>
              <a:t>IS </a:t>
            </a:r>
            <a:r>
              <a:rPr lang="en-US" sz="3100" b="1" dirty="0"/>
              <a:t>THE WORLD STILL FLAT? ASSESING GLOBALIZATION IN THE POST-COVID ERA </a:t>
            </a:r>
            <a:r>
              <a:rPr lang="en-US" sz="3100" b="1" dirty="0" smtClean="0"/>
              <a:t/>
            </a:r>
            <a:br>
              <a:rPr lang="en-US" sz="3100" b="1" dirty="0" smtClean="0"/>
            </a:br>
            <a:r>
              <a:rPr lang="en-US" sz="3100" b="1" dirty="0"/>
              <a:t/>
            </a:r>
            <a:br>
              <a:rPr lang="en-US" sz="3100" b="1" dirty="0"/>
            </a:br>
            <a:r>
              <a:rPr lang="en-US" sz="2700" b="1" dirty="0" smtClean="0"/>
              <a:t>Assoc. Prof. Dr. </a:t>
            </a:r>
            <a:r>
              <a:rPr lang="en-US" sz="2700" b="1" dirty="0" err="1" smtClean="0"/>
              <a:t>Semra</a:t>
            </a:r>
            <a:r>
              <a:rPr lang="en-US" sz="2700" b="1" dirty="0" smtClean="0"/>
              <a:t> </a:t>
            </a:r>
            <a:r>
              <a:rPr lang="en-US" sz="2700" b="1" dirty="0" err="1"/>
              <a:t>Boğa</a:t>
            </a:r>
            <a:r>
              <a:rPr lang="en-US" sz="2700" b="1" dirty="0"/>
              <a:t>, </a:t>
            </a:r>
            <a:r>
              <a:rPr lang="en-US" sz="2700" b="1" dirty="0" smtClean="0"/>
              <a:t/>
            </a:r>
            <a:br>
              <a:rPr lang="en-US" sz="2700" b="1" dirty="0" smtClean="0"/>
            </a:br>
            <a:r>
              <a:rPr lang="en-US" sz="2700" b="1" dirty="0" smtClean="0"/>
              <a:t>Final </a:t>
            </a:r>
            <a:r>
              <a:rPr lang="en-US" sz="2700" b="1" dirty="0"/>
              <a:t>International University, North Cyprus</a:t>
            </a:r>
            <a:r>
              <a:rPr lang="en-US" sz="3100" b="1" dirty="0"/>
              <a:t/>
            </a:r>
            <a:br>
              <a:rPr lang="en-US" sz="3100" b="1" dirty="0"/>
            </a:br>
            <a:endParaRPr lang="en-US" sz="31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831353"/>
          </a:xfrm>
        </p:spPr>
        <p:txBody>
          <a:bodyPr>
            <a:normAutofit/>
          </a:bodyPr>
          <a:lstStyle/>
          <a:p>
            <a:endParaRPr lang="en-US" b="1" dirty="0" smtClean="0"/>
          </a:p>
          <a:p>
            <a:r>
              <a:rPr lang="en-US" b="1" dirty="0" smtClean="0"/>
              <a:t>31.5.2024</a:t>
            </a:r>
            <a:r>
              <a:rPr lang="en-US" b="1" dirty="0"/>
              <a:t>, Belgrade, Serbia</a:t>
            </a:r>
            <a:br>
              <a:rPr lang="en-US" b="1" dirty="0"/>
            </a:br>
            <a:endParaRPr lang="en-US" dirty="0"/>
          </a:p>
        </p:txBody>
      </p:sp>
      <p:pic>
        <p:nvPicPr>
          <p:cNvPr id="4" name="Picture 3" descr="images-2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0087" y="4527826"/>
            <a:ext cx="1352824" cy="1352824"/>
          </a:xfrm>
          <a:prstGeom prst="rect">
            <a:avLst/>
          </a:prstGeom>
        </p:spPr>
      </p:pic>
      <p:pic>
        <p:nvPicPr>
          <p:cNvPr id="5" name="Picture 4" descr="Ekran Resmi 2024-05-28 14.36.40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4212" y="4744831"/>
            <a:ext cx="3327400" cy="99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6410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I</a:t>
            </a:r>
            <a:r>
              <a:rPr lang="en-US" b="1" dirty="0" smtClean="0"/>
              <a:t>s globalization giving way to regionalization?</a:t>
            </a:r>
            <a:endParaRPr lang="en-US" b="1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349" y="1612348"/>
            <a:ext cx="5632251" cy="3955015"/>
          </a:xfrm>
        </p:spPr>
      </p:pic>
      <p:sp>
        <p:nvSpPr>
          <p:cNvPr id="5" name="TextBox 4"/>
          <p:cNvSpPr txBox="1"/>
          <p:nvPr/>
        </p:nvSpPr>
        <p:spPr>
          <a:xfrm>
            <a:off x="6362700" y="1790700"/>
            <a:ext cx="58293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Some </a:t>
            </a:r>
            <a:r>
              <a:rPr lang="en-US" dirty="0"/>
              <a:t>experts were predicting a shift from global to more regional business </a:t>
            </a:r>
            <a:r>
              <a:rPr lang="en-US" dirty="0" smtClean="0"/>
              <a:t>activity.</a:t>
            </a:r>
          </a:p>
          <a:p>
            <a:r>
              <a:rPr lang="en-US" dirty="0" smtClean="0"/>
              <a:t>However, the </a:t>
            </a:r>
            <a:r>
              <a:rPr lang="en-US" dirty="0"/>
              <a:t>latest </a:t>
            </a:r>
            <a:r>
              <a:rPr lang="en-US" dirty="0" smtClean="0"/>
              <a:t>data still </a:t>
            </a:r>
            <a:r>
              <a:rPr lang="en-US" dirty="0"/>
              <a:t>show that international flows have not generally become more </a:t>
            </a:r>
            <a:r>
              <a:rPr lang="en-US" dirty="0" smtClean="0"/>
              <a:t>regionalized.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01399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Conclusion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>
              <a:buFont typeface="Wingdings" charset="2"/>
              <a:buChar char="Ø"/>
            </a:pPr>
            <a:r>
              <a:rPr lang="en-US" dirty="0" smtClean="0"/>
              <a:t> COVID-19 seems to have fueled the tendency towards </a:t>
            </a:r>
            <a:r>
              <a:rPr lang="en-US" dirty="0" err="1" smtClean="0"/>
              <a:t>slowbalization</a:t>
            </a:r>
            <a:r>
              <a:rPr lang="en-US" dirty="0" smtClean="0"/>
              <a:t>, which began with the trade war between the US and China, the rise of nationalism globally, and </a:t>
            </a:r>
            <a:r>
              <a:rPr lang="en-US" dirty="0" err="1" smtClean="0"/>
              <a:t>Brexit</a:t>
            </a:r>
            <a:r>
              <a:rPr lang="en-US" dirty="0" smtClean="0"/>
              <a:t>.</a:t>
            </a:r>
          </a:p>
          <a:p>
            <a:pPr>
              <a:buFont typeface="Wingdings" charset="2"/>
              <a:buChar char="Ø"/>
            </a:pPr>
            <a:r>
              <a:rPr lang="en-US" dirty="0" err="1" smtClean="0"/>
              <a:t>Slowbalisation</a:t>
            </a:r>
            <a:r>
              <a:rPr lang="en-US" dirty="0" smtClean="0"/>
              <a:t>, </a:t>
            </a:r>
            <a:r>
              <a:rPr lang="en-US" dirty="0" err="1"/>
              <a:t>d</a:t>
            </a:r>
            <a:r>
              <a:rPr lang="en-US" dirty="0" err="1" smtClean="0"/>
              <a:t>eglobalization</a:t>
            </a:r>
            <a:r>
              <a:rPr lang="en-US" dirty="0" smtClean="0"/>
              <a:t> </a:t>
            </a:r>
            <a:r>
              <a:rPr lang="en-US" dirty="0"/>
              <a:t>and the idea of </a:t>
            </a:r>
            <a:r>
              <a:rPr lang="en-US" dirty="0" smtClean="0"/>
              <a:t>self-sufficiency have started to appear more frequently in the literature.</a:t>
            </a:r>
          </a:p>
          <a:p>
            <a:pPr>
              <a:buFont typeface="Wingdings" charset="2"/>
              <a:buChar char="Ø"/>
            </a:pPr>
            <a:r>
              <a:rPr lang="en-US" dirty="0" smtClean="0"/>
              <a:t>There is no strong tendency towards regionalization or </a:t>
            </a:r>
            <a:r>
              <a:rPr lang="en-US" dirty="0" err="1" smtClean="0"/>
              <a:t>friendshoring</a:t>
            </a:r>
            <a:r>
              <a:rPr lang="en-US" dirty="0" smtClean="0"/>
              <a:t>, nor a drastic mindset change towards globalization</a:t>
            </a:r>
            <a:r>
              <a:rPr lang="en-US" dirty="0" smtClean="0"/>
              <a:t>. 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474553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Thank you…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6784168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How the world got flattened?</a:t>
            </a:r>
            <a:endParaRPr lang="en-US" b="1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2150" y="1482725"/>
            <a:ext cx="7696200" cy="4124466"/>
          </a:xfrm>
        </p:spPr>
      </p:pic>
    </p:spTree>
    <p:extLst>
      <p:ext uri="{BB962C8B-B14F-4D97-AF65-F5344CB8AC3E}">
        <p14:creationId xmlns:p14="http://schemas.microsoft.com/office/powerpoint/2010/main" val="18179190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How the world got flattened?</a:t>
            </a:r>
            <a:endParaRPr lang="en-US" b="1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1496" y="1690688"/>
            <a:ext cx="5427957" cy="4351338"/>
          </a:xfrm>
        </p:spPr>
      </p:pic>
    </p:spTree>
    <p:extLst>
      <p:ext uri="{BB962C8B-B14F-4D97-AF65-F5344CB8AC3E}">
        <p14:creationId xmlns:p14="http://schemas.microsoft.com/office/powerpoint/2010/main" val="39733995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Protectionism: The first reaction to Pandemic</a:t>
            </a:r>
            <a:r>
              <a:rPr lang="en-US" dirty="0"/>
              <a:t/>
            </a:r>
            <a:br>
              <a:rPr lang="en-US" dirty="0"/>
            </a:br>
            <a:r>
              <a:rPr lang="en-US" sz="3600" i="1" dirty="0" smtClean="0"/>
              <a:t>The </a:t>
            </a:r>
            <a:r>
              <a:rPr lang="en-US" sz="3600" i="1" dirty="0"/>
              <a:t>Rise of Disaster </a:t>
            </a:r>
            <a:r>
              <a:rPr lang="en-US" sz="3600" i="1" dirty="0" smtClean="0"/>
              <a:t>Protectionism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early April of 2020, China enacted strict export controls on various medical products; these included face masks, protective suits, thermometers, ventilators, as well as COVID-19 testing </a:t>
            </a:r>
            <a:r>
              <a:rPr lang="en-US" dirty="0" smtClean="0"/>
              <a:t>kits.</a:t>
            </a:r>
          </a:p>
          <a:p>
            <a:endParaRPr lang="en-US" dirty="0" smtClean="0"/>
          </a:p>
          <a:p>
            <a:r>
              <a:rPr lang="en-US" dirty="0"/>
              <a:t>In the US, FEMA imposed a temporary ban on selected personal protective equipment exports, including respirators, respiratory filters, surgical masks, and medical gloves. This measure required FEMA permits for exporting these items, affecting around $</a:t>
            </a:r>
            <a:r>
              <a:rPr lang="en-US" u="sng" dirty="0"/>
              <a:t>1.1 billion worth of US exports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001055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5249" y="2114550"/>
            <a:ext cx="4181475" cy="4304832"/>
          </a:xfrm>
          <a:prstGeom prst="rect">
            <a:avLst/>
          </a:prstGeom>
        </p:spPr>
      </p:pic>
      <p:pic>
        <p:nvPicPr>
          <p:cNvPr id="3" name="Content Placeholder 2" descr="Protectionism.jp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748" r="-12748"/>
          <a:stretch>
            <a:fillRect/>
          </a:stretch>
        </p:blipFill>
        <p:spPr>
          <a:xfrm>
            <a:off x="-376584" y="397565"/>
            <a:ext cx="8990497" cy="4489196"/>
          </a:xfrm>
        </p:spPr>
      </p:pic>
    </p:spTree>
    <p:extLst>
      <p:ext uri="{BB962C8B-B14F-4D97-AF65-F5344CB8AC3E}">
        <p14:creationId xmlns:p14="http://schemas.microsoft.com/office/powerpoint/2010/main" val="22714865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Ekran Resmi 2024-05-24 09.42.50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5151" r="-25151"/>
          <a:stretch>
            <a:fillRect/>
          </a:stretch>
        </p:blipFill>
        <p:spPr>
          <a:xfrm>
            <a:off x="-1866348" y="640521"/>
            <a:ext cx="14632608" cy="5503311"/>
          </a:xfrm>
        </p:spPr>
      </p:pic>
    </p:spTree>
    <p:extLst>
      <p:ext uri="{BB962C8B-B14F-4D97-AF65-F5344CB8AC3E}">
        <p14:creationId xmlns:p14="http://schemas.microsoft.com/office/powerpoint/2010/main" val="26847009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625" y="365125"/>
            <a:ext cx="10925175" cy="1325563"/>
          </a:xfrm>
        </p:spPr>
        <p:txBody>
          <a:bodyPr/>
          <a:lstStyle/>
          <a:p>
            <a:r>
              <a:rPr lang="en-US" b="1" dirty="0" smtClean="0"/>
              <a:t>Is Globalization at its end?</a:t>
            </a:r>
            <a:endParaRPr lang="en-US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09" y="1269687"/>
            <a:ext cx="4871359" cy="241009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9178" y="1232630"/>
            <a:ext cx="4923747" cy="244269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4212" y="3861299"/>
            <a:ext cx="5333999" cy="236219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716916" y="1690688"/>
            <a:ext cx="2674484" cy="2106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Globalization </a:t>
            </a:r>
            <a:r>
              <a:rPr lang="en-US" sz="1600" dirty="0"/>
              <a:t>increased moderately in 2021. However, it has not fully recovered from the effects of the COVID-​19 pandemic and remains below its 2019 level. </a:t>
            </a:r>
            <a:r>
              <a:rPr lang="en-US" sz="1600" b="1" dirty="0" smtClean="0"/>
              <a:t>(KOF Globalization Index, 2023)</a:t>
            </a:r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2333734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Globalization </a:t>
            </a:r>
            <a:r>
              <a:rPr lang="en-US" b="1" dirty="0"/>
              <a:t>h</a:t>
            </a:r>
            <a:r>
              <a:rPr lang="en-US" b="1" dirty="0" smtClean="0"/>
              <a:t>as </a:t>
            </a:r>
            <a:r>
              <a:rPr lang="en-US" b="1" dirty="0"/>
              <a:t>n</a:t>
            </a:r>
            <a:r>
              <a:rPr lang="en-US" b="1" dirty="0" smtClean="0"/>
              <a:t>ot </a:t>
            </a:r>
            <a:r>
              <a:rPr lang="en-US" b="1" dirty="0"/>
              <a:t>g</a:t>
            </a:r>
            <a:r>
              <a:rPr lang="en-US" b="1" dirty="0" smtClean="0"/>
              <a:t>one </a:t>
            </a:r>
            <a:r>
              <a:rPr lang="en-US" b="1" dirty="0"/>
              <a:t>i</a:t>
            </a:r>
            <a:r>
              <a:rPr lang="en-US" b="1" dirty="0" smtClean="0"/>
              <a:t>nto reverse…</a:t>
            </a:r>
            <a:endParaRPr lang="en-US" b="1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690688"/>
            <a:ext cx="5677692" cy="3100387"/>
          </a:xfrm>
        </p:spPr>
      </p:pic>
      <p:sp>
        <p:nvSpPr>
          <p:cNvPr id="5" name="TextBox 4"/>
          <p:cNvSpPr txBox="1"/>
          <p:nvPr/>
        </p:nvSpPr>
        <p:spPr>
          <a:xfrm>
            <a:off x="6677025" y="1581149"/>
            <a:ext cx="416242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r>
              <a:rPr lang="en-US" dirty="0" smtClean="0"/>
              <a:t>There is a </a:t>
            </a:r>
            <a:r>
              <a:rPr lang="en-US" dirty="0"/>
              <a:t>clear sign that there has been no retreat from international to domestic </a:t>
            </a:r>
            <a:r>
              <a:rPr lang="en-US" dirty="0" smtClean="0"/>
              <a:t>activity…</a:t>
            </a:r>
          </a:p>
          <a:p>
            <a:endParaRPr lang="en-US" dirty="0"/>
          </a:p>
          <a:p>
            <a:r>
              <a:rPr lang="en-US" dirty="0"/>
              <a:t>However, The current level of 25% means that even after decades of globalization, we are still closer to a world of separate countries than a completely globalized world. </a:t>
            </a:r>
          </a:p>
        </p:txBody>
      </p:sp>
    </p:spTree>
    <p:extLst>
      <p:ext uri="{BB962C8B-B14F-4D97-AF65-F5344CB8AC3E}">
        <p14:creationId xmlns:p14="http://schemas.microsoft.com/office/powerpoint/2010/main" val="36637707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Trend </a:t>
            </a:r>
            <a:r>
              <a:rPr lang="en-US" b="1" dirty="0" smtClean="0"/>
              <a:t>details </a:t>
            </a:r>
            <a:r>
              <a:rPr lang="en-US" b="1" dirty="0"/>
              <a:t>by </a:t>
            </a:r>
            <a:r>
              <a:rPr lang="en-US" b="1" dirty="0" smtClean="0"/>
              <a:t>flow…</a:t>
            </a:r>
            <a:endParaRPr lang="en-US" b="1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6875" y="1574158"/>
            <a:ext cx="7839075" cy="2073918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6618" y="3648076"/>
            <a:ext cx="5639587" cy="2753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65773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4971</TotalTime>
  <Words>311</Words>
  <Application>Microsoft Macintosh PowerPoint</Application>
  <PresentationFormat>Custom</PresentationFormat>
  <Paragraphs>26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         XII Traditional Scientific Conference NEW ECONOMY 2024  IS THE WORLD STILL FLAT? ASSESING GLOBALIZATION IN THE POST-COVID ERA   Assoc. Prof. Dr. Semra Boğa,  Final International University, North Cyprus </vt:lpstr>
      <vt:lpstr>How the world got flattened?</vt:lpstr>
      <vt:lpstr>How the world got flattened?</vt:lpstr>
      <vt:lpstr>Protectionism: The first reaction to Pandemic The Rise of Disaster Protectionism</vt:lpstr>
      <vt:lpstr>PowerPoint Presentation</vt:lpstr>
      <vt:lpstr>PowerPoint Presentation</vt:lpstr>
      <vt:lpstr>Is Globalization at its end?</vt:lpstr>
      <vt:lpstr>Globalization has not gone into reverse…</vt:lpstr>
      <vt:lpstr>Trend details by flow…</vt:lpstr>
      <vt:lpstr>Is globalization giving way to regionalization?</vt:lpstr>
      <vt:lpstr>Conclusion</vt:lpstr>
      <vt:lpstr>Thank you…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SB</dc:creator>
  <cp:lastModifiedBy>xxx yyy</cp:lastModifiedBy>
  <cp:revision>59</cp:revision>
  <dcterms:created xsi:type="dcterms:W3CDTF">2024-04-22T05:56:39Z</dcterms:created>
  <dcterms:modified xsi:type="dcterms:W3CDTF">2024-05-28T12:11:30Z</dcterms:modified>
</cp:coreProperties>
</file>