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7" d="100"/>
          <a:sy n="77" d="100"/>
        </p:scale>
        <p:origin x="8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0000" y="2819400"/>
            <a:ext cx="906780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Digital Trade, Government Policy, and Economic </a:t>
            </a:r>
            <a:r>
              <a:rPr lang="en-US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Growth</a:t>
            </a:r>
            <a:r>
              <a:rPr lang="az-Latn-AZ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endParaRPr lang="en-US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70000" y="4800600"/>
            <a:ext cx="8077200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Roboto"/>
              </a:rPr>
              <a:t>The </a:t>
            </a:r>
            <a:r>
              <a:rPr lang="en-US" sz="4400" dirty="0">
                <a:latin typeface="Roboto"/>
              </a:rPr>
              <a:t>Case of </a:t>
            </a:r>
            <a:r>
              <a:rPr lang="en-US" sz="4400" dirty="0" smtClean="0">
                <a:latin typeface="Roboto"/>
              </a:rPr>
              <a:t>Azerbaijan</a:t>
            </a:r>
            <a:r>
              <a:rPr lang="az-Latn-AZ" sz="4400" dirty="0" smtClean="0">
                <a:latin typeface="Roboto"/>
              </a:rPr>
              <a:t/>
            </a:r>
            <a:br>
              <a:rPr lang="az-Latn-AZ" sz="4400" dirty="0" smtClean="0">
                <a:latin typeface="Roboto"/>
              </a:rPr>
            </a:br>
            <a:r>
              <a:rPr lang="az-Latn-AZ" sz="4400" dirty="0" smtClean="0">
                <a:latin typeface="Roboto"/>
              </a:rPr>
              <a:t/>
            </a:r>
            <a:br>
              <a:rPr lang="az-Latn-AZ" sz="4400" dirty="0" smtClean="0">
                <a:latin typeface="Roboto"/>
              </a:rPr>
            </a:b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3360400" y="8739135"/>
            <a:ext cx="2895600" cy="35852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1193800" y="7441928"/>
            <a:ext cx="8077200" cy="12464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500" b="1" dirty="0"/>
              <a:t>Presented by:</a:t>
            </a:r>
            <a:r>
              <a:rPr lang="en-US" sz="2500" dirty="0"/>
              <a:t> </a:t>
            </a:r>
            <a:r>
              <a:rPr lang="en-US" sz="2500" dirty="0" err="1"/>
              <a:t>Aykhan</a:t>
            </a:r>
            <a:r>
              <a:rPr lang="en-US" sz="2500" dirty="0"/>
              <a:t> </a:t>
            </a:r>
            <a:r>
              <a:rPr lang="en-US" sz="2500" dirty="0" err="1"/>
              <a:t>Gadashov</a:t>
            </a:r>
            <a:r>
              <a:rPr lang="en-US" sz="2500" dirty="0"/>
              <a:t> PhD Student, </a:t>
            </a:r>
            <a:r>
              <a:rPr lang="en-US" sz="2500" dirty="0" smtClean="0"/>
              <a:t>Agricultural </a:t>
            </a:r>
            <a:r>
              <a:rPr lang="en-US" sz="2500" dirty="0"/>
              <a:t>Research Center under the Ministry of Agriculture of the Republic of Azerbaijan</a:t>
            </a: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53535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37059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60400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55595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360400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5" name="Rectangle 3"/>
          <p:cNvSpPr/>
          <p:nvPr/>
        </p:nvSpPr>
        <p:spPr>
          <a:xfrm>
            <a:off x="13359714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3360400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53535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63832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60400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37059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13360400" y="8705790"/>
            <a:ext cx="2895600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Roboto"/>
              </a:rPr>
              <a:t>The </a:t>
            </a:r>
            <a:r>
              <a:rPr lang="en-US" sz="2000" dirty="0">
                <a:latin typeface="Roboto"/>
              </a:rPr>
              <a:t>Case of </a:t>
            </a:r>
            <a:r>
              <a:rPr lang="en-US" sz="2000" dirty="0" smtClean="0">
                <a:latin typeface="Roboto"/>
              </a:rPr>
              <a:t>Azerbaijan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83</Words>
  <Application>Microsoft Office PowerPoint</Application>
  <PresentationFormat>Fərdi</PresentationFormat>
  <Paragraphs>15</Paragraphs>
  <Slides>13</Slides>
  <Notes>0</Notes>
  <HiddenSlides>0</HiddenSlides>
  <MMClips>0</MMClips>
  <ScaleCrop>false</ScaleCrop>
  <HeadingPairs>
    <vt:vector size="6" baseType="variant">
      <vt:variant>
        <vt:lpstr>İstifadə olunmuş Şriftlər</vt:lpstr>
      </vt:variant>
      <vt:variant>
        <vt:i4>3</vt:i4>
      </vt:variant>
      <vt:variant>
        <vt:lpstr>Mövzu</vt:lpstr>
      </vt:variant>
      <vt:variant>
        <vt:i4>1</vt:i4>
      </vt:variant>
      <vt:variant>
        <vt:lpstr>Slayd Başlıqları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Roboto</vt:lpstr>
      <vt:lpstr>Office Theme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  <vt:lpstr>PowerPoint Prezentasiyası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4</cp:revision>
  <dcterms:created xsi:type="dcterms:W3CDTF">2006-08-16T00:00:00Z</dcterms:created>
  <dcterms:modified xsi:type="dcterms:W3CDTF">2026-06-22T06:31:53Z</dcterms:modified>
</cp:coreProperties>
</file>