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5064" y="-107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hyperlink" Target="https://conference.oikosinstitut.org/" TargetMode="External"/><Relationship Id="rId3" Type="http://schemas.openxmlformats.org/officeDocument/2006/relationships/hyperlink" Target="https://x.com/economicsrscom" TargetMode="External"/><Relationship Id="rId7" Type="http://schemas.openxmlformats.org/officeDocument/2006/relationships/hyperlink" Target="https://www.facebook.com/p/Oikos-institut-Istra%C5%BEiva%C4%8Dki-centar-Bijeljina-100064032065445/" TargetMode="External"/><Relationship Id="rId12" Type="http://schemas.openxmlformats.org/officeDocument/2006/relationships/image" Target="../media/image22.png"/><Relationship Id="rId2" Type="http://schemas.openxmlformats.org/officeDocument/2006/relationships/image" Target="../media/image17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hyperlink" Target="https://oikosinstitut.org/" TargetMode="External"/><Relationship Id="rId5" Type="http://schemas.openxmlformats.org/officeDocument/2006/relationships/hyperlink" Target="https://www.instagram.com/oikosinst.research/" TargetMode="External"/><Relationship Id="rId15" Type="http://schemas.openxmlformats.org/officeDocument/2006/relationships/hyperlink" Target="https://economicsrs.com/" TargetMode="External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hyperlink" Target="https://www.linkedin.com/in/economics-innovative-and-economics-research-journal-1562ba20b/" TargetMode="External"/><Relationship Id="rId1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386406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pic>
        <p:nvPicPr>
          <p:cNvPr id="1027" name="Picture 3" descr="C:\Users\Dodos\Desktop\radni\Zoran\29.5.2026\Ikonice\OK\Untitled-1-03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5131"/>
            <a:ext cx="367286" cy="36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Dodos\Desktop\radni\Zoran\29.5.2026\Ikonice\OK\Untitled-1-011-01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2" y="209550"/>
            <a:ext cx="369113" cy="3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Dodos\Desktop\radni\Zoran\29.5.2026\Ikonice\OK\Untitled-1-022-01.pn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42" y="204624"/>
            <a:ext cx="369113" cy="3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Dodos\Desktop\radni\Zoran\29.5.2026\Ikonice\OK\Untitled-1-044-01.pn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143" y="209551"/>
            <a:ext cx="369113" cy="3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Dodos\Desktop\radni\Zoran\29.5.2026\Ikonice\OK\Untitled-1-066-01.pn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343" y="203303"/>
            <a:ext cx="369114" cy="36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Dodos\Desktop\radni\Zoran\29.5.2026\Ikonice\OK\Untitled-1-077-01.pn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931" y="201532"/>
            <a:ext cx="826210" cy="38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Dodos\Desktop\radni\Zoran\29.5.2026\Ikonice\OK\Untitled-1-055-01.pn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774" y="195994"/>
            <a:ext cx="826210" cy="38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259204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On-screen Show (16:9)</PresentationFormat>
  <Paragraphs>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Dodos</dc:creator>
  <cp:lastModifiedBy>Dodos</cp:lastModifiedBy>
  <cp:revision>6</cp:revision>
  <dcterms:created xsi:type="dcterms:W3CDTF">2006-08-16T00:00:00Z</dcterms:created>
  <dcterms:modified xsi:type="dcterms:W3CDTF">2026-06-16T21:19:38Z</dcterms:modified>
</cp:coreProperties>
</file>